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1"/>
  </p:sldMasterIdLst>
  <p:notesMasterIdLst>
    <p:notesMasterId r:id="rId4"/>
  </p:notesMasterIdLst>
  <p:sldIdLst>
    <p:sldId id="259" r:id="rId2"/>
    <p:sldId id="258" r:id="rId3"/>
  </p:sldIdLst>
  <p:sldSz cx="12192000" cy="8999538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3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D0D"/>
    <a:srgbClr val="5A5A5A"/>
    <a:srgbClr val="848284"/>
    <a:srgbClr val="C00000"/>
    <a:srgbClr val="A80000"/>
    <a:srgbClr val="E20000"/>
    <a:srgbClr val="8A0000"/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320" y="78"/>
      </p:cViewPr>
      <p:guideLst>
        <p:guide orient="horz" pos="2834"/>
        <p:guide pos="3840"/>
        <p:guide pos="73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B5FB4-3B1F-4022-B0B4-8F874829022F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1241425"/>
            <a:ext cx="45370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E351E-49E2-415E-85B2-ACDEFD9C7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69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8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з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482600" y="1312863"/>
            <a:ext cx="2743200" cy="4040187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1"/>
          </p:nvPr>
        </p:nvSpPr>
        <p:spPr>
          <a:xfrm>
            <a:off x="3294063" y="1323975"/>
            <a:ext cx="2851150" cy="1973263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2"/>
          </p:nvPr>
        </p:nvSpPr>
        <p:spPr>
          <a:xfrm>
            <a:off x="3294063" y="3379788"/>
            <a:ext cx="2851150" cy="1973262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3"/>
          </p:nvPr>
        </p:nvSpPr>
        <p:spPr>
          <a:xfrm>
            <a:off x="515938" y="5435600"/>
            <a:ext cx="5629275" cy="285591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8999538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ru-RU" dirty="0" smtClean="0"/>
              <a:t>Фото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9144"/>
            <a:ext cx="10515600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95710"/>
            <a:ext cx="10515600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341240"/>
            <a:ext cx="2743200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3061A-5DE8-4356-B81B-13E152CE820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341240"/>
            <a:ext cx="4114800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341240"/>
            <a:ext cx="2743200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BB231-1801-41A7-83AA-BE01F5CDB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l" defTabSz="1199967" rtl="0" eaLnBrk="1" latinLnBrk="0" hangingPunct="1">
        <a:lnSpc>
          <a:spcPct val="90000"/>
        </a:lnSpc>
        <a:spcBef>
          <a:spcPct val="0"/>
        </a:spcBef>
        <a:buNone/>
        <a:defRPr sz="57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9992" indent="-299992" algn="l" defTabSz="119996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3674" kern="1200">
          <a:solidFill>
            <a:schemeClr val="tx1"/>
          </a:solidFill>
          <a:latin typeface="+mn-lt"/>
          <a:ea typeface="+mn-ea"/>
          <a:cs typeface="+mn-cs"/>
        </a:defRPr>
      </a:lvl1pPr>
      <a:lvl2pPr marL="899975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2pPr>
      <a:lvl3pPr marL="1499959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3pPr>
      <a:lvl4pPr marL="2099942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699926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329991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899893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499877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509986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9998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99967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79995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39993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299991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59990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199885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479986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" y="4537869"/>
            <a:ext cx="2074689" cy="0"/>
          </a:xfrm>
          <a:prstGeom prst="line">
            <a:avLst/>
          </a:prstGeom>
          <a:ln w="25400" cmpd="sng">
            <a:solidFill>
              <a:srgbClr val="C00000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117312" y="4537869"/>
            <a:ext cx="2074689" cy="0"/>
          </a:xfrm>
          <a:prstGeom prst="line">
            <a:avLst/>
          </a:prstGeom>
          <a:ln w="25400" cmpd="sng">
            <a:solidFill>
              <a:srgbClr val="C00000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2125996" y="4297292"/>
            <a:ext cx="7915044" cy="969434"/>
            <a:chOff x="2138478" y="3220879"/>
            <a:chExt cx="7915044" cy="969434"/>
          </a:xfrm>
        </p:grpSpPr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2138478" y="3220879"/>
              <a:ext cx="7915044" cy="492443"/>
            </a:xfrm>
            <a:prstGeom prst="rect">
              <a:avLst/>
            </a:prstGeom>
          </p:spPr>
          <p:txBody>
            <a:bodyPr vert="horz" wrap="square" lIns="121920" tIns="60960" rIns="121920" bIns="60960" rtlCol="0" anchor="ctr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2400" spc="300" dirty="0">
                  <a:solidFill>
                    <a:srgbClr val="FFFFFF"/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ИСТРА</a:t>
              </a:r>
              <a:endParaRPr lang="en-US" sz="2400" spc="300" dirty="0">
                <a:solidFill>
                  <a:srgbClr val="C0000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19" name="Slide Number Placeholder 5"/>
            <p:cNvSpPr txBox="1">
              <a:spLocks/>
            </p:cNvSpPr>
            <p:nvPr/>
          </p:nvSpPr>
          <p:spPr>
            <a:xfrm>
              <a:off x="2138478" y="3790203"/>
              <a:ext cx="7915044" cy="400110"/>
            </a:xfrm>
            <a:prstGeom prst="rect">
              <a:avLst/>
            </a:prstGeom>
          </p:spPr>
          <p:txBody>
            <a:bodyPr vert="horz" wrap="square" lIns="121920" tIns="60960" rIns="121920" bIns="60960" rtlCol="0" anchor="ctr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800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РАЗВИТИЕ УЧАСТКА</a:t>
              </a:r>
              <a:endParaRPr lang="en-US" sz="18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5" name="Рисунок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/>
      </p:pic>
      <p:grpSp>
        <p:nvGrpSpPr>
          <p:cNvPr id="69" name="Group 4"/>
          <p:cNvGrpSpPr>
            <a:grpSpLocks noChangeAspect="1"/>
          </p:cNvGrpSpPr>
          <p:nvPr/>
        </p:nvGrpSpPr>
        <p:grpSpPr bwMode="auto">
          <a:xfrm>
            <a:off x="4503258" y="1338146"/>
            <a:ext cx="3185484" cy="1661532"/>
            <a:chOff x="6754" y="165"/>
            <a:chExt cx="602" cy="314"/>
          </a:xfrm>
        </p:grpSpPr>
        <p:sp>
          <p:nvSpPr>
            <p:cNvPr id="70" name="Freeform 5"/>
            <p:cNvSpPr>
              <a:spLocks noEditPoints="1"/>
            </p:cNvSpPr>
            <p:nvPr/>
          </p:nvSpPr>
          <p:spPr bwMode="auto">
            <a:xfrm>
              <a:off x="6783" y="388"/>
              <a:ext cx="46" cy="90"/>
            </a:xfrm>
            <a:custGeom>
              <a:avLst/>
              <a:gdLst>
                <a:gd name="T0" fmla="*/ 71 w 85"/>
                <a:gd name="T1" fmla="*/ 51 h 165"/>
                <a:gd name="T2" fmla="*/ 73 w 85"/>
                <a:gd name="T3" fmla="*/ 54 h 165"/>
                <a:gd name="T4" fmla="*/ 50 w 85"/>
                <a:gd name="T5" fmla="*/ 162 h 165"/>
                <a:gd name="T6" fmla="*/ 47 w 85"/>
                <a:gd name="T7" fmla="*/ 165 h 165"/>
                <a:gd name="T8" fmla="*/ 3 w 85"/>
                <a:gd name="T9" fmla="*/ 165 h 165"/>
                <a:gd name="T10" fmla="*/ 0 w 85"/>
                <a:gd name="T11" fmla="*/ 162 h 165"/>
                <a:gd name="T12" fmla="*/ 23 w 85"/>
                <a:gd name="T13" fmla="*/ 54 h 165"/>
                <a:gd name="T14" fmla="*/ 27 w 85"/>
                <a:gd name="T15" fmla="*/ 51 h 165"/>
                <a:gd name="T16" fmla="*/ 71 w 85"/>
                <a:gd name="T17" fmla="*/ 51 h 165"/>
                <a:gd name="T18" fmla="*/ 82 w 85"/>
                <a:gd name="T19" fmla="*/ 0 h 165"/>
                <a:gd name="T20" fmla="*/ 84 w 85"/>
                <a:gd name="T21" fmla="*/ 3 h 165"/>
                <a:gd name="T22" fmla="*/ 78 w 85"/>
                <a:gd name="T23" fmla="*/ 35 h 165"/>
                <a:gd name="T24" fmla="*/ 74 w 85"/>
                <a:gd name="T25" fmla="*/ 38 h 165"/>
                <a:gd name="T26" fmla="*/ 30 w 85"/>
                <a:gd name="T27" fmla="*/ 38 h 165"/>
                <a:gd name="T28" fmla="*/ 27 w 85"/>
                <a:gd name="T29" fmla="*/ 35 h 165"/>
                <a:gd name="T30" fmla="*/ 34 w 85"/>
                <a:gd name="T31" fmla="*/ 3 h 165"/>
                <a:gd name="T32" fmla="*/ 38 w 85"/>
                <a:gd name="T33" fmla="*/ 0 h 165"/>
                <a:gd name="T34" fmla="*/ 82 w 85"/>
                <a:gd name="T3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165">
                  <a:moveTo>
                    <a:pt x="71" y="51"/>
                  </a:moveTo>
                  <a:cubicBezTo>
                    <a:pt x="73" y="51"/>
                    <a:pt x="74" y="52"/>
                    <a:pt x="73" y="54"/>
                  </a:cubicBezTo>
                  <a:cubicBezTo>
                    <a:pt x="50" y="162"/>
                    <a:pt x="50" y="162"/>
                    <a:pt x="50" y="162"/>
                  </a:cubicBezTo>
                  <a:cubicBezTo>
                    <a:pt x="50" y="164"/>
                    <a:pt x="48" y="165"/>
                    <a:pt x="47" y="165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1" y="165"/>
                    <a:pt x="0" y="164"/>
                    <a:pt x="0" y="16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2"/>
                    <a:pt x="25" y="51"/>
                    <a:pt x="27" y="51"/>
                  </a:cubicBezTo>
                  <a:lnTo>
                    <a:pt x="71" y="51"/>
                  </a:lnTo>
                  <a:close/>
                  <a:moveTo>
                    <a:pt x="82" y="0"/>
                  </a:moveTo>
                  <a:cubicBezTo>
                    <a:pt x="84" y="0"/>
                    <a:pt x="85" y="1"/>
                    <a:pt x="84" y="3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7" y="37"/>
                    <a:pt x="76" y="38"/>
                    <a:pt x="74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8" y="38"/>
                    <a:pt x="27" y="37"/>
                    <a:pt x="27" y="35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1"/>
                    <a:pt x="36" y="0"/>
                    <a:pt x="38" y="0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6"/>
            <p:cNvSpPr>
              <a:spLocks/>
            </p:cNvSpPr>
            <p:nvPr/>
          </p:nvSpPr>
          <p:spPr bwMode="auto">
            <a:xfrm>
              <a:off x="6826" y="415"/>
              <a:ext cx="80" cy="63"/>
            </a:xfrm>
            <a:custGeom>
              <a:avLst/>
              <a:gdLst>
                <a:gd name="T0" fmla="*/ 3 w 147"/>
                <a:gd name="T1" fmla="*/ 116 h 116"/>
                <a:gd name="T2" fmla="*/ 1 w 147"/>
                <a:gd name="T3" fmla="*/ 113 h 116"/>
                <a:gd name="T4" fmla="*/ 24 w 147"/>
                <a:gd name="T5" fmla="*/ 5 h 116"/>
                <a:gd name="T6" fmla="*/ 27 w 147"/>
                <a:gd name="T7" fmla="*/ 2 h 116"/>
                <a:gd name="T8" fmla="*/ 70 w 147"/>
                <a:gd name="T9" fmla="*/ 2 h 116"/>
                <a:gd name="T10" fmla="*/ 73 w 147"/>
                <a:gd name="T11" fmla="*/ 5 h 116"/>
                <a:gd name="T12" fmla="*/ 71 w 147"/>
                <a:gd name="T13" fmla="*/ 14 h 116"/>
                <a:gd name="T14" fmla="*/ 71 w 147"/>
                <a:gd name="T15" fmla="*/ 17 h 116"/>
                <a:gd name="T16" fmla="*/ 73 w 147"/>
                <a:gd name="T17" fmla="*/ 15 h 116"/>
                <a:gd name="T18" fmla="*/ 85 w 147"/>
                <a:gd name="T19" fmla="*/ 6 h 116"/>
                <a:gd name="T20" fmla="*/ 113 w 147"/>
                <a:gd name="T21" fmla="*/ 0 h 116"/>
                <a:gd name="T22" fmla="*/ 139 w 147"/>
                <a:gd name="T23" fmla="*/ 8 h 116"/>
                <a:gd name="T24" fmla="*/ 147 w 147"/>
                <a:gd name="T25" fmla="*/ 27 h 116"/>
                <a:gd name="T26" fmla="*/ 145 w 147"/>
                <a:gd name="T27" fmla="*/ 37 h 116"/>
                <a:gd name="T28" fmla="*/ 129 w 147"/>
                <a:gd name="T29" fmla="*/ 113 h 116"/>
                <a:gd name="T30" fmla="*/ 125 w 147"/>
                <a:gd name="T31" fmla="*/ 116 h 116"/>
                <a:gd name="T32" fmla="*/ 81 w 147"/>
                <a:gd name="T33" fmla="*/ 116 h 116"/>
                <a:gd name="T34" fmla="*/ 79 w 147"/>
                <a:gd name="T35" fmla="*/ 113 h 116"/>
                <a:gd name="T36" fmla="*/ 92 w 147"/>
                <a:gd name="T37" fmla="*/ 49 h 116"/>
                <a:gd name="T38" fmla="*/ 94 w 147"/>
                <a:gd name="T39" fmla="*/ 43 h 116"/>
                <a:gd name="T40" fmla="*/ 94 w 147"/>
                <a:gd name="T41" fmla="*/ 39 h 116"/>
                <a:gd name="T42" fmla="*/ 93 w 147"/>
                <a:gd name="T43" fmla="*/ 35 h 116"/>
                <a:gd name="T44" fmla="*/ 85 w 147"/>
                <a:gd name="T45" fmla="*/ 30 h 116"/>
                <a:gd name="T46" fmla="*/ 73 w 147"/>
                <a:gd name="T47" fmla="*/ 35 h 116"/>
                <a:gd name="T48" fmla="*/ 64 w 147"/>
                <a:gd name="T49" fmla="*/ 53 h 116"/>
                <a:gd name="T50" fmla="*/ 51 w 147"/>
                <a:gd name="T51" fmla="*/ 113 h 116"/>
                <a:gd name="T52" fmla="*/ 47 w 147"/>
                <a:gd name="T53" fmla="*/ 116 h 116"/>
                <a:gd name="T54" fmla="*/ 3 w 147"/>
                <a:gd name="T5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7" h="116">
                  <a:moveTo>
                    <a:pt x="3" y="116"/>
                  </a:moveTo>
                  <a:cubicBezTo>
                    <a:pt x="1" y="116"/>
                    <a:pt x="0" y="115"/>
                    <a:pt x="1" y="11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3"/>
                    <a:pt x="26" y="2"/>
                    <a:pt x="27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2" y="2"/>
                    <a:pt x="73" y="3"/>
                    <a:pt x="73" y="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6"/>
                    <a:pt x="71" y="17"/>
                    <a:pt x="71" y="17"/>
                  </a:cubicBezTo>
                  <a:cubicBezTo>
                    <a:pt x="71" y="17"/>
                    <a:pt x="72" y="16"/>
                    <a:pt x="73" y="15"/>
                  </a:cubicBezTo>
                  <a:cubicBezTo>
                    <a:pt x="73" y="15"/>
                    <a:pt x="79" y="9"/>
                    <a:pt x="85" y="6"/>
                  </a:cubicBezTo>
                  <a:cubicBezTo>
                    <a:pt x="94" y="1"/>
                    <a:pt x="102" y="0"/>
                    <a:pt x="113" y="0"/>
                  </a:cubicBezTo>
                  <a:cubicBezTo>
                    <a:pt x="121" y="0"/>
                    <a:pt x="131" y="1"/>
                    <a:pt x="139" y="8"/>
                  </a:cubicBezTo>
                  <a:cubicBezTo>
                    <a:pt x="142" y="10"/>
                    <a:pt x="147" y="16"/>
                    <a:pt x="147" y="27"/>
                  </a:cubicBezTo>
                  <a:cubicBezTo>
                    <a:pt x="147" y="31"/>
                    <a:pt x="146" y="34"/>
                    <a:pt x="145" y="37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9" y="115"/>
                    <a:pt x="127" y="116"/>
                    <a:pt x="125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0" y="116"/>
                    <a:pt x="78" y="115"/>
                    <a:pt x="79" y="113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3" y="47"/>
                    <a:pt x="93" y="44"/>
                    <a:pt x="94" y="43"/>
                  </a:cubicBezTo>
                  <a:cubicBezTo>
                    <a:pt x="94" y="43"/>
                    <a:pt x="94" y="41"/>
                    <a:pt x="94" y="39"/>
                  </a:cubicBezTo>
                  <a:cubicBezTo>
                    <a:pt x="94" y="37"/>
                    <a:pt x="94" y="36"/>
                    <a:pt x="93" y="35"/>
                  </a:cubicBezTo>
                  <a:cubicBezTo>
                    <a:pt x="92" y="33"/>
                    <a:pt x="90" y="30"/>
                    <a:pt x="85" y="30"/>
                  </a:cubicBezTo>
                  <a:cubicBezTo>
                    <a:pt x="80" y="30"/>
                    <a:pt x="76" y="32"/>
                    <a:pt x="73" y="35"/>
                  </a:cubicBezTo>
                  <a:cubicBezTo>
                    <a:pt x="67" y="40"/>
                    <a:pt x="64" y="49"/>
                    <a:pt x="64" y="53"/>
                  </a:cubicBezTo>
                  <a:cubicBezTo>
                    <a:pt x="51" y="113"/>
                    <a:pt x="51" y="113"/>
                    <a:pt x="51" y="113"/>
                  </a:cubicBezTo>
                  <a:cubicBezTo>
                    <a:pt x="51" y="115"/>
                    <a:pt x="49" y="116"/>
                    <a:pt x="47" y="116"/>
                  </a:cubicBezTo>
                  <a:lnTo>
                    <a:pt x="3" y="116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"/>
            <p:cNvSpPr>
              <a:spLocks/>
            </p:cNvSpPr>
            <p:nvPr/>
          </p:nvSpPr>
          <p:spPr bwMode="auto">
            <a:xfrm>
              <a:off x="6917" y="416"/>
              <a:ext cx="66" cy="62"/>
            </a:xfrm>
            <a:custGeom>
              <a:avLst/>
              <a:gdLst>
                <a:gd name="T0" fmla="*/ 45 w 122"/>
                <a:gd name="T1" fmla="*/ 0 h 114"/>
                <a:gd name="T2" fmla="*/ 48 w 122"/>
                <a:gd name="T3" fmla="*/ 3 h 114"/>
                <a:gd name="T4" fmla="*/ 54 w 122"/>
                <a:gd name="T5" fmla="*/ 62 h 114"/>
                <a:gd name="T6" fmla="*/ 54 w 122"/>
                <a:gd name="T7" fmla="*/ 65 h 114"/>
                <a:gd name="T8" fmla="*/ 56 w 122"/>
                <a:gd name="T9" fmla="*/ 62 h 114"/>
                <a:gd name="T10" fmla="*/ 87 w 122"/>
                <a:gd name="T11" fmla="*/ 3 h 114"/>
                <a:gd name="T12" fmla="*/ 92 w 122"/>
                <a:gd name="T13" fmla="*/ 0 h 114"/>
                <a:gd name="T14" fmla="*/ 120 w 122"/>
                <a:gd name="T15" fmla="*/ 0 h 114"/>
                <a:gd name="T16" fmla="*/ 121 w 122"/>
                <a:gd name="T17" fmla="*/ 3 h 114"/>
                <a:gd name="T18" fmla="*/ 63 w 122"/>
                <a:gd name="T19" fmla="*/ 111 h 114"/>
                <a:gd name="T20" fmla="*/ 59 w 122"/>
                <a:gd name="T21" fmla="*/ 114 h 114"/>
                <a:gd name="T22" fmla="*/ 15 w 122"/>
                <a:gd name="T23" fmla="*/ 114 h 114"/>
                <a:gd name="T24" fmla="*/ 11 w 122"/>
                <a:gd name="T25" fmla="*/ 111 h 114"/>
                <a:gd name="T26" fmla="*/ 0 w 122"/>
                <a:gd name="T27" fmla="*/ 3 h 114"/>
                <a:gd name="T28" fmla="*/ 2 w 122"/>
                <a:gd name="T29" fmla="*/ 0 h 114"/>
                <a:gd name="T30" fmla="*/ 45 w 122"/>
                <a:gd name="T3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114">
                  <a:moveTo>
                    <a:pt x="45" y="0"/>
                  </a:moveTo>
                  <a:cubicBezTo>
                    <a:pt x="46" y="0"/>
                    <a:pt x="48" y="1"/>
                    <a:pt x="48" y="3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4"/>
                    <a:pt x="54" y="65"/>
                    <a:pt x="54" y="65"/>
                  </a:cubicBezTo>
                  <a:cubicBezTo>
                    <a:pt x="55" y="65"/>
                    <a:pt x="56" y="64"/>
                    <a:pt x="56" y="6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8" y="1"/>
                    <a:pt x="90" y="0"/>
                    <a:pt x="92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1" y="0"/>
                    <a:pt x="122" y="1"/>
                    <a:pt x="121" y="3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3"/>
                    <a:pt x="61" y="114"/>
                    <a:pt x="59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3" y="114"/>
                    <a:pt x="12" y="113"/>
                    <a:pt x="11" y="1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8"/>
            <p:cNvSpPr>
              <a:spLocks noEditPoints="1"/>
            </p:cNvSpPr>
            <p:nvPr/>
          </p:nvSpPr>
          <p:spPr bwMode="auto">
            <a:xfrm>
              <a:off x="6981" y="388"/>
              <a:ext cx="46" cy="90"/>
            </a:xfrm>
            <a:custGeom>
              <a:avLst/>
              <a:gdLst>
                <a:gd name="T0" fmla="*/ 71 w 85"/>
                <a:gd name="T1" fmla="*/ 51 h 165"/>
                <a:gd name="T2" fmla="*/ 73 w 85"/>
                <a:gd name="T3" fmla="*/ 54 h 165"/>
                <a:gd name="T4" fmla="*/ 50 w 85"/>
                <a:gd name="T5" fmla="*/ 162 h 165"/>
                <a:gd name="T6" fmla="*/ 47 w 85"/>
                <a:gd name="T7" fmla="*/ 165 h 165"/>
                <a:gd name="T8" fmla="*/ 3 w 85"/>
                <a:gd name="T9" fmla="*/ 165 h 165"/>
                <a:gd name="T10" fmla="*/ 0 w 85"/>
                <a:gd name="T11" fmla="*/ 162 h 165"/>
                <a:gd name="T12" fmla="*/ 23 w 85"/>
                <a:gd name="T13" fmla="*/ 54 h 165"/>
                <a:gd name="T14" fmla="*/ 27 w 85"/>
                <a:gd name="T15" fmla="*/ 51 h 165"/>
                <a:gd name="T16" fmla="*/ 71 w 85"/>
                <a:gd name="T17" fmla="*/ 51 h 165"/>
                <a:gd name="T18" fmla="*/ 82 w 85"/>
                <a:gd name="T19" fmla="*/ 0 h 165"/>
                <a:gd name="T20" fmla="*/ 84 w 85"/>
                <a:gd name="T21" fmla="*/ 3 h 165"/>
                <a:gd name="T22" fmla="*/ 78 w 85"/>
                <a:gd name="T23" fmla="*/ 35 h 165"/>
                <a:gd name="T24" fmla="*/ 74 w 85"/>
                <a:gd name="T25" fmla="*/ 38 h 165"/>
                <a:gd name="T26" fmla="*/ 30 w 85"/>
                <a:gd name="T27" fmla="*/ 38 h 165"/>
                <a:gd name="T28" fmla="*/ 27 w 85"/>
                <a:gd name="T29" fmla="*/ 35 h 165"/>
                <a:gd name="T30" fmla="*/ 34 w 85"/>
                <a:gd name="T31" fmla="*/ 3 h 165"/>
                <a:gd name="T32" fmla="*/ 38 w 85"/>
                <a:gd name="T33" fmla="*/ 0 h 165"/>
                <a:gd name="T34" fmla="*/ 82 w 85"/>
                <a:gd name="T3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165">
                  <a:moveTo>
                    <a:pt x="71" y="51"/>
                  </a:moveTo>
                  <a:cubicBezTo>
                    <a:pt x="73" y="51"/>
                    <a:pt x="74" y="52"/>
                    <a:pt x="73" y="54"/>
                  </a:cubicBezTo>
                  <a:cubicBezTo>
                    <a:pt x="50" y="162"/>
                    <a:pt x="50" y="162"/>
                    <a:pt x="50" y="162"/>
                  </a:cubicBezTo>
                  <a:cubicBezTo>
                    <a:pt x="50" y="164"/>
                    <a:pt x="48" y="165"/>
                    <a:pt x="47" y="165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1" y="165"/>
                    <a:pt x="0" y="164"/>
                    <a:pt x="0" y="16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2"/>
                    <a:pt x="25" y="51"/>
                    <a:pt x="27" y="51"/>
                  </a:cubicBezTo>
                  <a:lnTo>
                    <a:pt x="71" y="51"/>
                  </a:lnTo>
                  <a:close/>
                  <a:moveTo>
                    <a:pt x="82" y="0"/>
                  </a:moveTo>
                  <a:cubicBezTo>
                    <a:pt x="84" y="0"/>
                    <a:pt x="85" y="1"/>
                    <a:pt x="84" y="3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7" y="37"/>
                    <a:pt x="76" y="38"/>
                    <a:pt x="74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8" y="38"/>
                    <a:pt x="27" y="37"/>
                    <a:pt x="27" y="35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1"/>
                    <a:pt x="36" y="0"/>
                    <a:pt x="38" y="0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9"/>
            <p:cNvSpPr>
              <a:spLocks/>
            </p:cNvSpPr>
            <p:nvPr/>
          </p:nvSpPr>
          <p:spPr bwMode="auto">
            <a:xfrm>
              <a:off x="7031" y="390"/>
              <a:ext cx="53" cy="88"/>
            </a:xfrm>
            <a:custGeom>
              <a:avLst/>
              <a:gdLst>
                <a:gd name="T0" fmla="*/ 85 w 98"/>
                <a:gd name="T1" fmla="*/ 0 h 162"/>
                <a:gd name="T2" fmla="*/ 87 w 98"/>
                <a:gd name="T3" fmla="*/ 3 h 162"/>
                <a:gd name="T4" fmla="*/ 78 w 98"/>
                <a:gd name="T5" fmla="*/ 45 h 162"/>
                <a:gd name="T6" fmla="*/ 80 w 98"/>
                <a:gd name="T7" fmla="*/ 48 h 162"/>
                <a:gd name="T8" fmla="*/ 95 w 98"/>
                <a:gd name="T9" fmla="*/ 48 h 162"/>
                <a:gd name="T10" fmla="*/ 97 w 98"/>
                <a:gd name="T11" fmla="*/ 51 h 162"/>
                <a:gd name="T12" fmla="*/ 93 w 98"/>
                <a:gd name="T13" fmla="*/ 72 h 162"/>
                <a:gd name="T14" fmla="*/ 89 w 98"/>
                <a:gd name="T15" fmla="*/ 75 h 162"/>
                <a:gd name="T16" fmla="*/ 75 w 98"/>
                <a:gd name="T17" fmla="*/ 75 h 162"/>
                <a:gd name="T18" fmla="*/ 71 w 98"/>
                <a:gd name="T19" fmla="*/ 78 h 162"/>
                <a:gd name="T20" fmla="*/ 63 w 98"/>
                <a:gd name="T21" fmla="*/ 114 h 162"/>
                <a:gd name="T22" fmla="*/ 62 w 98"/>
                <a:gd name="T23" fmla="*/ 120 h 162"/>
                <a:gd name="T24" fmla="*/ 62 w 98"/>
                <a:gd name="T25" fmla="*/ 125 h 162"/>
                <a:gd name="T26" fmla="*/ 63 w 98"/>
                <a:gd name="T27" fmla="*/ 131 h 162"/>
                <a:gd name="T28" fmla="*/ 74 w 98"/>
                <a:gd name="T29" fmla="*/ 136 h 162"/>
                <a:gd name="T30" fmla="*/ 77 w 98"/>
                <a:gd name="T31" fmla="*/ 136 h 162"/>
                <a:gd name="T32" fmla="*/ 80 w 98"/>
                <a:gd name="T33" fmla="*/ 139 h 162"/>
                <a:gd name="T34" fmla="*/ 75 w 98"/>
                <a:gd name="T35" fmla="*/ 159 h 162"/>
                <a:gd name="T36" fmla="*/ 71 w 98"/>
                <a:gd name="T37" fmla="*/ 162 h 162"/>
                <a:gd name="T38" fmla="*/ 36 w 98"/>
                <a:gd name="T39" fmla="*/ 162 h 162"/>
                <a:gd name="T40" fmla="*/ 30 w 98"/>
                <a:gd name="T41" fmla="*/ 162 h 162"/>
                <a:gd name="T42" fmla="*/ 14 w 98"/>
                <a:gd name="T43" fmla="*/ 155 h 162"/>
                <a:gd name="T44" fmla="*/ 8 w 98"/>
                <a:gd name="T45" fmla="*/ 140 h 162"/>
                <a:gd name="T46" fmla="*/ 10 w 98"/>
                <a:gd name="T47" fmla="*/ 130 h 162"/>
                <a:gd name="T48" fmla="*/ 21 w 98"/>
                <a:gd name="T49" fmla="*/ 78 h 162"/>
                <a:gd name="T50" fmla="*/ 18 w 98"/>
                <a:gd name="T51" fmla="*/ 75 h 162"/>
                <a:gd name="T52" fmla="*/ 3 w 98"/>
                <a:gd name="T53" fmla="*/ 75 h 162"/>
                <a:gd name="T54" fmla="*/ 1 w 98"/>
                <a:gd name="T55" fmla="*/ 72 h 162"/>
                <a:gd name="T56" fmla="*/ 5 w 98"/>
                <a:gd name="T57" fmla="*/ 51 h 162"/>
                <a:gd name="T58" fmla="*/ 9 w 98"/>
                <a:gd name="T59" fmla="*/ 48 h 162"/>
                <a:gd name="T60" fmla="*/ 24 w 98"/>
                <a:gd name="T61" fmla="*/ 48 h 162"/>
                <a:gd name="T62" fmla="*/ 28 w 98"/>
                <a:gd name="T63" fmla="*/ 45 h 162"/>
                <a:gd name="T64" fmla="*/ 37 w 98"/>
                <a:gd name="T65" fmla="*/ 3 h 162"/>
                <a:gd name="T66" fmla="*/ 41 w 98"/>
                <a:gd name="T67" fmla="*/ 0 h 162"/>
                <a:gd name="T68" fmla="*/ 85 w 98"/>
                <a:gd name="T6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162">
                  <a:moveTo>
                    <a:pt x="85" y="0"/>
                  </a:moveTo>
                  <a:cubicBezTo>
                    <a:pt x="86" y="0"/>
                    <a:pt x="87" y="1"/>
                    <a:pt x="87" y="3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47"/>
                    <a:pt x="79" y="48"/>
                    <a:pt x="80" y="48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7" y="48"/>
                    <a:pt x="98" y="49"/>
                    <a:pt x="97" y="51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73"/>
                    <a:pt x="91" y="75"/>
                    <a:pt x="89" y="7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5"/>
                    <a:pt x="71" y="76"/>
                    <a:pt x="71" y="78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5"/>
                    <a:pt x="63" y="118"/>
                    <a:pt x="62" y="120"/>
                  </a:cubicBezTo>
                  <a:cubicBezTo>
                    <a:pt x="62" y="120"/>
                    <a:pt x="62" y="122"/>
                    <a:pt x="62" y="125"/>
                  </a:cubicBezTo>
                  <a:cubicBezTo>
                    <a:pt x="62" y="127"/>
                    <a:pt x="62" y="129"/>
                    <a:pt x="63" y="131"/>
                  </a:cubicBezTo>
                  <a:cubicBezTo>
                    <a:pt x="65" y="134"/>
                    <a:pt x="68" y="136"/>
                    <a:pt x="74" y="136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9" y="136"/>
                    <a:pt x="80" y="137"/>
                    <a:pt x="80" y="13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5" y="161"/>
                    <a:pt x="73" y="162"/>
                    <a:pt x="71" y="162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4" y="162"/>
                    <a:pt x="31" y="162"/>
                    <a:pt x="30" y="162"/>
                  </a:cubicBezTo>
                  <a:cubicBezTo>
                    <a:pt x="30" y="162"/>
                    <a:pt x="18" y="160"/>
                    <a:pt x="14" y="155"/>
                  </a:cubicBezTo>
                  <a:cubicBezTo>
                    <a:pt x="9" y="151"/>
                    <a:pt x="8" y="145"/>
                    <a:pt x="8" y="140"/>
                  </a:cubicBezTo>
                  <a:cubicBezTo>
                    <a:pt x="8" y="137"/>
                    <a:pt x="9" y="134"/>
                    <a:pt x="10" y="130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1" y="76"/>
                    <a:pt x="20" y="75"/>
                    <a:pt x="18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1" y="75"/>
                    <a:pt x="0" y="73"/>
                    <a:pt x="1" y="72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49"/>
                    <a:pt x="7" y="48"/>
                    <a:pt x="9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7" y="47"/>
                    <a:pt x="28" y="45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9" y="0"/>
                    <a:pt x="41" y="0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10"/>
            <p:cNvSpPr>
              <a:spLocks noEditPoints="1"/>
            </p:cNvSpPr>
            <p:nvPr/>
          </p:nvSpPr>
          <p:spPr bwMode="auto">
            <a:xfrm>
              <a:off x="7086" y="415"/>
              <a:ext cx="75" cy="64"/>
            </a:xfrm>
            <a:custGeom>
              <a:avLst/>
              <a:gdLst>
                <a:gd name="T0" fmla="*/ 56 w 138"/>
                <a:gd name="T1" fmla="*/ 64 h 118"/>
                <a:gd name="T2" fmla="*/ 52 w 138"/>
                <a:gd name="T3" fmla="*/ 67 h 118"/>
                <a:gd name="T4" fmla="*/ 52 w 138"/>
                <a:gd name="T5" fmla="*/ 70 h 118"/>
                <a:gd name="T6" fmla="*/ 51 w 138"/>
                <a:gd name="T7" fmla="*/ 76 h 118"/>
                <a:gd name="T8" fmla="*/ 50 w 138"/>
                <a:gd name="T9" fmla="*/ 80 h 118"/>
                <a:gd name="T10" fmla="*/ 54 w 138"/>
                <a:gd name="T11" fmla="*/ 89 h 118"/>
                <a:gd name="T12" fmla="*/ 66 w 138"/>
                <a:gd name="T13" fmla="*/ 91 h 118"/>
                <a:gd name="T14" fmla="*/ 81 w 138"/>
                <a:gd name="T15" fmla="*/ 87 h 118"/>
                <a:gd name="T16" fmla="*/ 86 w 138"/>
                <a:gd name="T17" fmla="*/ 76 h 118"/>
                <a:gd name="T18" fmla="*/ 86 w 138"/>
                <a:gd name="T19" fmla="*/ 76 h 118"/>
                <a:gd name="T20" fmla="*/ 90 w 138"/>
                <a:gd name="T21" fmla="*/ 74 h 118"/>
                <a:gd name="T22" fmla="*/ 128 w 138"/>
                <a:gd name="T23" fmla="*/ 74 h 118"/>
                <a:gd name="T24" fmla="*/ 130 w 138"/>
                <a:gd name="T25" fmla="*/ 77 h 118"/>
                <a:gd name="T26" fmla="*/ 105 w 138"/>
                <a:gd name="T27" fmla="*/ 110 h 118"/>
                <a:gd name="T28" fmla="*/ 59 w 138"/>
                <a:gd name="T29" fmla="*/ 118 h 118"/>
                <a:gd name="T30" fmla="*/ 16 w 138"/>
                <a:gd name="T31" fmla="*/ 113 h 118"/>
                <a:gd name="T32" fmla="*/ 0 w 138"/>
                <a:gd name="T33" fmla="*/ 82 h 118"/>
                <a:gd name="T34" fmla="*/ 3 w 138"/>
                <a:gd name="T35" fmla="*/ 57 h 118"/>
                <a:gd name="T36" fmla="*/ 33 w 138"/>
                <a:gd name="T37" fmla="*/ 9 h 118"/>
                <a:gd name="T38" fmla="*/ 83 w 138"/>
                <a:gd name="T39" fmla="*/ 0 h 118"/>
                <a:gd name="T40" fmla="*/ 130 w 138"/>
                <a:gd name="T41" fmla="*/ 13 h 118"/>
                <a:gd name="T42" fmla="*/ 138 w 138"/>
                <a:gd name="T43" fmla="*/ 34 h 118"/>
                <a:gd name="T44" fmla="*/ 135 w 138"/>
                <a:gd name="T45" fmla="*/ 53 h 118"/>
                <a:gd name="T46" fmla="*/ 133 w 138"/>
                <a:gd name="T47" fmla="*/ 61 h 118"/>
                <a:gd name="T48" fmla="*/ 130 w 138"/>
                <a:gd name="T49" fmla="*/ 64 h 118"/>
                <a:gd name="T50" fmla="*/ 56 w 138"/>
                <a:gd name="T51" fmla="*/ 64 h 118"/>
                <a:gd name="T52" fmla="*/ 85 w 138"/>
                <a:gd name="T53" fmla="*/ 46 h 118"/>
                <a:gd name="T54" fmla="*/ 88 w 138"/>
                <a:gd name="T55" fmla="*/ 44 h 118"/>
                <a:gd name="T56" fmla="*/ 89 w 138"/>
                <a:gd name="T57" fmla="*/ 39 h 118"/>
                <a:gd name="T58" fmla="*/ 90 w 138"/>
                <a:gd name="T59" fmla="*/ 34 h 118"/>
                <a:gd name="T60" fmla="*/ 88 w 138"/>
                <a:gd name="T61" fmla="*/ 27 h 118"/>
                <a:gd name="T62" fmla="*/ 77 w 138"/>
                <a:gd name="T63" fmla="*/ 23 h 118"/>
                <a:gd name="T64" fmla="*/ 65 w 138"/>
                <a:gd name="T65" fmla="*/ 27 h 118"/>
                <a:gd name="T66" fmla="*/ 58 w 138"/>
                <a:gd name="T67" fmla="*/ 42 h 118"/>
                <a:gd name="T68" fmla="*/ 58 w 138"/>
                <a:gd name="T69" fmla="*/ 43 h 118"/>
                <a:gd name="T70" fmla="*/ 60 w 138"/>
                <a:gd name="T71" fmla="*/ 46 h 118"/>
                <a:gd name="T72" fmla="*/ 85 w 138"/>
                <a:gd name="T73" fmla="*/ 4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" h="118">
                  <a:moveTo>
                    <a:pt x="56" y="64"/>
                  </a:moveTo>
                  <a:cubicBezTo>
                    <a:pt x="54" y="64"/>
                    <a:pt x="53" y="65"/>
                    <a:pt x="52" y="67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1" y="72"/>
                    <a:pt x="51" y="75"/>
                    <a:pt x="51" y="76"/>
                  </a:cubicBezTo>
                  <a:cubicBezTo>
                    <a:pt x="51" y="76"/>
                    <a:pt x="50" y="78"/>
                    <a:pt x="50" y="80"/>
                  </a:cubicBezTo>
                  <a:cubicBezTo>
                    <a:pt x="50" y="84"/>
                    <a:pt x="51" y="86"/>
                    <a:pt x="54" y="89"/>
                  </a:cubicBezTo>
                  <a:cubicBezTo>
                    <a:pt x="56" y="90"/>
                    <a:pt x="59" y="91"/>
                    <a:pt x="66" y="91"/>
                  </a:cubicBezTo>
                  <a:cubicBezTo>
                    <a:pt x="71" y="91"/>
                    <a:pt x="77" y="90"/>
                    <a:pt x="81" y="87"/>
                  </a:cubicBezTo>
                  <a:cubicBezTo>
                    <a:pt x="84" y="84"/>
                    <a:pt x="86" y="80"/>
                    <a:pt x="86" y="76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87" y="75"/>
                    <a:pt x="88" y="74"/>
                    <a:pt x="90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9" y="74"/>
                    <a:pt x="130" y="75"/>
                    <a:pt x="130" y="77"/>
                  </a:cubicBezTo>
                  <a:cubicBezTo>
                    <a:pt x="129" y="79"/>
                    <a:pt x="122" y="102"/>
                    <a:pt x="105" y="110"/>
                  </a:cubicBezTo>
                  <a:cubicBezTo>
                    <a:pt x="98" y="113"/>
                    <a:pt x="86" y="118"/>
                    <a:pt x="59" y="118"/>
                  </a:cubicBezTo>
                  <a:cubicBezTo>
                    <a:pt x="31" y="118"/>
                    <a:pt x="21" y="116"/>
                    <a:pt x="16" y="113"/>
                  </a:cubicBezTo>
                  <a:cubicBezTo>
                    <a:pt x="10" y="110"/>
                    <a:pt x="0" y="102"/>
                    <a:pt x="0" y="82"/>
                  </a:cubicBezTo>
                  <a:cubicBezTo>
                    <a:pt x="0" y="76"/>
                    <a:pt x="0" y="69"/>
                    <a:pt x="3" y="57"/>
                  </a:cubicBezTo>
                  <a:cubicBezTo>
                    <a:pt x="9" y="33"/>
                    <a:pt x="16" y="18"/>
                    <a:pt x="33" y="9"/>
                  </a:cubicBezTo>
                  <a:cubicBezTo>
                    <a:pt x="41" y="4"/>
                    <a:pt x="55" y="0"/>
                    <a:pt x="83" y="0"/>
                  </a:cubicBezTo>
                  <a:cubicBezTo>
                    <a:pt x="110" y="0"/>
                    <a:pt x="123" y="5"/>
                    <a:pt x="130" y="13"/>
                  </a:cubicBezTo>
                  <a:cubicBezTo>
                    <a:pt x="137" y="20"/>
                    <a:pt x="138" y="28"/>
                    <a:pt x="138" y="34"/>
                  </a:cubicBezTo>
                  <a:cubicBezTo>
                    <a:pt x="138" y="40"/>
                    <a:pt x="137" y="46"/>
                    <a:pt x="135" y="53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3" y="63"/>
                    <a:pt x="131" y="64"/>
                    <a:pt x="130" y="64"/>
                  </a:cubicBezTo>
                  <a:lnTo>
                    <a:pt x="56" y="64"/>
                  </a:lnTo>
                  <a:close/>
                  <a:moveTo>
                    <a:pt x="85" y="46"/>
                  </a:moveTo>
                  <a:cubicBezTo>
                    <a:pt x="86" y="46"/>
                    <a:pt x="88" y="45"/>
                    <a:pt x="88" y="44"/>
                  </a:cubicBezTo>
                  <a:cubicBezTo>
                    <a:pt x="88" y="43"/>
                    <a:pt x="89" y="41"/>
                    <a:pt x="89" y="39"/>
                  </a:cubicBezTo>
                  <a:cubicBezTo>
                    <a:pt x="89" y="39"/>
                    <a:pt x="90" y="37"/>
                    <a:pt x="90" y="34"/>
                  </a:cubicBezTo>
                  <a:cubicBezTo>
                    <a:pt x="90" y="31"/>
                    <a:pt x="89" y="29"/>
                    <a:pt x="88" y="27"/>
                  </a:cubicBezTo>
                  <a:cubicBezTo>
                    <a:pt x="85" y="24"/>
                    <a:pt x="80" y="23"/>
                    <a:pt x="77" y="23"/>
                  </a:cubicBezTo>
                  <a:cubicBezTo>
                    <a:pt x="73" y="23"/>
                    <a:pt x="68" y="24"/>
                    <a:pt x="65" y="27"/>
                  </a:cubicBezTo>
                  <a:cubicBezTo>
                    <a:pt x="60" y="31"/>
                    <a:pt x="59" y="37"/>
                    <a:pt x="58" y="42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7" y="44"/>
                    <a:pt x="58" y="46"/>
                    <a:pt x="60" y="46"/>
                  </a:cubicBezTo>
                  <a:lnTo>
                    <a:pt x="85" y="46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11"/>
            <p:cNvSpPr>
              <a:spLocks/>
            </p:cNvSpPr>
            <p:nvPr/>
          </p:nvSpPr>
          <p:spPr bwMode="auto">
            <a:xfrm>
              <a:off x="7170" y="415"/>
              <a:ext cx="72" cy="64"/>
            </a:xfrm>
            <a:custGeom>
              <a:avLst/>
              <a:gdLst>
                <a:gd name="T0" fmla="*/ 92 w 131"/>
                <a:gd name="T1" fmla="*/ 47 h 118"/>
                <a:gd name="T2" fmla="*/ 92 w 131"/>
                <a:gd name="T3" fmla="*/ 38 h 118"/>
                <a:gd name="T4" fmla="*/ 90 w 131"/>
                <a:gd name="T5" fmla="*/ 33 h 118"/>
                <a:gd name="T6" fmla="*/ 78 w 131"/>
                <a:gd name="T7" fmla="*/ 29 h 118"/>
                <a:gd name="T8" fmla="*/ 64 w 131"/>
                <a:gd name="T9" fmla="*/ 33 h 118"/>
                <a:gd name="T10" fmla="*/ 58 w 131"/>
                <a:gd name="T11" fmla="*/ 46 h 118"/>
                <a:gd name="T12" fmla="*/ 53 w 131"/>
                <a:gd name="T13" fmla="*/ 70 h 118"/>
                <a:gd name="T14" fmla="*/ 52 w 131"/>
                <a:gd name="T15" fmla="*/ 76 h 118"/>
                <a:gd name="T16" fmla="*/ 52 w 131"/>
                <a:gd name="T17" fmla="*/ 79 h 118"/>
                <a:gd name="T18" fmla="*/ 66 w 131"/>
                <a:gd name="T19" fmla="*/ 89 h 118"/>
                <a:gd name="T20" fmla="*/ 80 w 131"/>
                <a:gd name="T21" fmla="*/ 86 h 118"/>
                <a:gd name="T22" fmla="*/ 86 w 131"/>
                <a:gd name="T23" fmla="*/ 73 h 118"/>
                <a:gd name="T24" fmla="*/ 87 w 131"/>
                <a:gd name="T25" fmla="*/ 71 h 118"/>
                <a:gd name="T26" fmla="*/ 90 w 131"/>
                <a:gd name="T27" fmla="*/ 68 h 118"/>
                <a:gd name="T28" fmla="*/ 123 w 131"/>
                <a:gd name="T29" fmla="*/ 68 h 118"/>
                <a:gd name="T30" fmla="*/ 125 w 131"/>
                <a:gd name="T31" fmla="*/ 71 h 118"/>
                <a:gd name="T32" fmla="*/ 124 w 131"/>
                <a:gd name="T33" fmla="*/ 76 h 118"/>
                <a:gd name="T34" fmla="*/ 98 w 131"/>
                <a:gd name="T35" fmla="*/ 111 h 118"/>
                <a:gd name="T36" fmla="*/ 55 w 131"/>
                <a:gd name="T37" fmla="*/ 118 h 118"/>
                <a:gd name="T38" fmla="*/ 14 w 131"/>
                <a:gd name="T39" fmla="*/ 112 h 118"/>
                <a:gd name="T40" fmla="*/ 0 w 131"/>
                <a:gd name="T41" fmla="*/ 83 h 118"/>
                <a:gd name="T42" fmla="*/ 12 w 131"/>
                <a:gd name="T43" fmla="*/ 31 h 118"/>
                <a:gd name="T44" fmla="*/ 32 w 131"/>
                <a:gd name="T45" fmla="*/ 8 h 118"/>
                <a:gd name="T46" fmla="*/ 79 w 131"/>
                <a:gd name="T47" fmla="*/ 0 h 118"/>
                <a:gd name="T48" fmla="*/ 126 w 131"/>
                <a:gd name="T49" fmla="*/ 14 h 118"/>
                <a:gd name="T50" fmla="*/ 131 w 131"/>
                <a:gd name="T51" fmla="*/ 26 h 118"/>
                <a:gd name="T52" fmla="*/ 128 w 131"/>
                <a:gd name="T53" fmla="*/ 49 h 118"/>
                <a:gd name="T54" fmla="*/ 94 w 131"/>
                <a:gd name="T55" fmla="*/ 49 h 118"/>
                <a:gd name="T56" fmla="*/ 92 w 131"/>
                <a:gd name="T57" fmla="*/ 4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118">
                  <a:moveTo>
                    <a:pt x="92" y="47"/>
                  </a:moveTo>
                  <a:cubicBezTo>
                    <a:pt x="93" y="43"/>
                    <a:pt x="93" y="40"/>
                    <a:pt x="92" y="38"/>
                  </a:cubicBezTo>
                  <a:cubicBezTo>
                    <a:pt x="91" y="36"/>
                    <a:pt x="91" y="34"/>
                    <a:pt x="90" y="33"/>
                  </a:cubicBezTo>
                  <a:cubicBezTo>
                    <a:pt x="87" y="30"/>
                    <a:pt x="81" y="29"/>
                    <a:pt x="78" y="29"/>
                  </a:cubicBezTo>
                  <a:cubicBezTo>
                    <a:pt x="71" y="29"/>
                    <a:pt x="67" y="31"/>
                    <a:pt x="64" y="33"/>
                  </a:cubicBezTo>
                  <a:cubicBezTo>
                    <a:pt x="60" y="37"/>
                    <a:pt x="59" y="43"/>
                    <a:pt x="58" y="46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2"/>
                    <a:pt x="52" y="74"/>
                    <a:pt x="52" y="76"/>
                  </a:cubicBezTo>
                  <a:cubicBezTo>
                    <a:pt x="52" y="76"/>
                    <a:pt x="52" y="77"/>
                    <a:pt x="52" y="79"/>
                  </a:cubicBezTo>
                  <a:cubicBezTo>
                    <a:pt x="52" y="89"/>
                    <a:pt x="62" y="89"/>
                    <a:pt x="66" y="89"/>
                  </a:cubicBezTo>
                  <a:cubicBezTo>
                    <a:pt x="69" y="89"/>
                    <a:pt x="75" y="89"/>
                    <a:pt x="80" y="86"/>
                  </a:cubicBezTo>
                  <a:cubicBezTo>
                    <a:pt x="85" y="82"/>
                    <a:pt x="86" y="77"/>
                    <a:pt x="86" y="73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0"/>
                    <a:pt x="89" y="68"/>
                    <a:pt x="90" y="68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5" y="68"/>
                    <a:pt x="126" y="69"/>
                    <a:pt x="125" y="71"/>
                  </a:cubicBezTo>
                  <a:cubicBezTo>
                    <a:pt x="125" y="72"/>
                    <a:pt x="124" y="75"/>
                    <a:pt x="124" y="76"/>
                  </a:cubicBezTo>
                  <a:cubicBezTo>
                    <a:pt x="124" y="76"/>
                    <a:pt x="117" y="102"/>
                    <a:pt x="98" y="111"/>
                  </a:cubicBezTo>
                  <a:cubicBezTo>
                    <a:pt x="89" y="116"/>
                    <a:pt x="75" y="118"/>
                    <a:pt x="55" y="118"/>
                  </a:cubicBezTo>
                  <a:cubicBezTo>
                    <a:pt x="32" y="118"/>
                    <a:pt x="21" y="116"/>
                    <a:pt x="14" y="112"/>
                  </a:cubicBezTo>
                  <a:cubicBezTo>
                    <a:pt x="2" y="105"/>
                    <a:pt x="0" y="93"/>
                    <a:pt x="0" y="83"/>
                  </a:cubicBezTo>
                  <a:cubicBezTo>
                    <a:pt x="0" y="70"/>
                    <a:pt x="7" y="43"/>
                    <a:pt x="12" y="31"/>
                  </a:cubicBezTo>
                  <a:cubicBezTo>
                    <a:pt x="16" y="22"/>
                    <a:pt x="21" y="13"/>
                    <a:pt x="32" y="8"/>
                  </a:cubicBezTo>
                  <a:cubicBezTo>
                    <a:pt x="37" y="5"/>
                    <a:pt x="50" y="0"/>
                    <a:pt x="79" y="0"/>
                  </a:cubicBezTo>
                  <a:cubicBezTo>
                    <a:pt x="98" y="0"/>
                    <a:pt x="117" y="1"/>
                    <a:pt x="126" y="14"/>
                  </a:cubicBezTo>
                  <a:cubicBezTo>
                    <a:pt x="129" y="17"/>
                    <a:pt x="131" y="22"/>
                    <a:pt x="131" y="26"/>
                  </a:cubicBezTo>
                  <a:cubicBezTo>
                    <a:pt x="131" y="33"/>
                    <a:pt x="130" y="42"/>
                    <a:pt x="128" y="49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3" y="49"/>
                    <a:pt x="91" y="48"/>
                    <a:pt x="92" y="47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12"/>
            <p:cNvSpPr>
              <a:spLocks/>
            </p:cNvSpPr>
            <p:nvPr/>
          </p:nvSpPr>
          <p:spPr bwMode="auto">
            <a:xfrm>
              <a:off x="7248" y="385"/>
              <a:ext cx="80" cy="93"/>
            </a:xfrm>
            <a:custGeom>
              <a:avLst/>
              <a:gdLst>
                <a:gd name="T0" fmla="*/ 83 w 146"/>
                <a:gd name="T1" fmla="*/ 0 h 171"/>
                <a:gd name="T2" fmla="*/ 85 w 146"/>
                <a:gd name="T3" fmla="*/ 3 h 171"/>
                <a:gd name="T4" fmla="*/ 71 w 146"/>
                <a:gd name="T5" fmla="*/ 69 h 171"/>
                <a:gd name="T6" fmla="*/ 73 w 146"/>
                <a:gd name="T7" fmla="*/ 70 h 171"/>
                <a:gd name="T8" fmla="*/ 84 w 146"/>
                <a:gd name="T9" fmla="*/ 61 h 171"/>
                <a:gd name="T10" fmla="*/ 111 w 146"/>
                <a:gd name="T11" fmla="*/ 55 h 171"/>
                <a:gd name="T12" fmla="*/ 138 w 146"/>
                <a:gd name="T13" fmla="*/ 64 h 171"/>
                <a:gd name="T14" fmla="*/ 146 w 146"/>
                <a:gd name="T15" fmla="*/ 81 h 171"/>
                <a:gd name="T16" fmla="*/ 145 w 146"/>
                <a:gd name="T17" fmla="*/ 92 h 171"/>
                <a:gd name="T18" fmla="*/ 128 w 146"/>
                <a:gd name="T19" fmla="*/ 168 h 171"/>
                <a:gd name="T20" fmla="*/ 125 w 146"/>
                <a:gd name="T21" fmla="*/ 171 h 171"/>
                <a:gd name="T22" fmla="*/ 81 w 146"/>
                <a:gd name="T23" fmla="*/ 171 h 171"/>
                <a:gd name="T24" fmla="*/ 78 w 146"/>
                <a:gd name="T25" fmla="*/ 168 h 171"/>
                <a:gd name="T26" fmla="*/ 92 w 146"/>
                <a:gd name="T27" fmla="*/ 104 h 171"/>
                <a:gd name="T28" fmla="*/ 93 w 146"/>
                <a:gd name="T29" fmla="*/ 98 h 171"/>
                <a:gd name="T30" fmla="*/ 93 w 146"/>
                <a:gd name="T31" fmla="*/ 94 h 171"/>
                <a:gd name="T32" fmla="*/ 93 w 146"/>
                <a:gd name="T33" fmla="*/ 90 h 171"/>
                <a:gd name="T34" fmla="*/ 84 w 146"/>
                <a:gd name="T35" fmla="*/ 85 h 171"/>
                <a:gd name="T36" fmla="*/ 73 w 146"/>
                <a:gd name="T37" fmla="*/ 90 h 171"/>
                <a:gd name="T38" fmla="*/ 63 w 146"/>
                <a:gd name="T39" fmla="*/ 108 h 171"/>
                <a:gd name="T40" fmla="*/ 50 w 146"/>
                <a:gd name="T41" fmla="*/ 168 h 171"/>
                <a:gd name="T42" fmla="*/ 47 w 146"/>
                <a:gd name="T43" fmla="*/ 171 h 171"/>
                <a:gd name="T44" fmla="*/ 2 w 146"/>
                <a:gd name="T45" fmla="*/ 171 h 171"/>
                <a:gd name="T46" fmla="*/ 0 w 146"/>
                <a:gd name="T47" fmla="*/ 168 h 171"/>
                <a:gd name="T48" fmla="*/ 35 w 146"/>
                <a:gd name="T49" fmla="*/ 3 h 171"/>
                <a:gd name="T50" fmla="*/ 39 w 146"/>
                <a:gd name="T51" fmla="*/ 0 h 171"/>
                <a:gd name="T52" fmla="*/ 83 w 146"/>
                <a:gd name="T5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71">
                  <a:moveTo>
                    <a:pt x="83" y="0"/>
                  </a:moveTo>
                  <a:cubicBezTo>
                    <a:pt x="85" y="0"/>
                    <a:pt x="86" y="2"/>
                    <a:pt x="85" y="3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71"/>
                    <a:pt x="72" y="71"/>
                    <a:pt x="73" y="70"/>
                  </a:cubicBezTo>
                  <a:cubicBezTo>
                    <a:pt x="73" y="70"/>
                    <a:pt x="78" y="64"/>
                    <a:pt x="84" y="61"/>
                  </a:cubicBezTo>
                  <a:cubicBezTo>
                    <a:pt x="93" y="56"/>
                    <a:pt x="101" y="55"/>
                    <a:pt x="111" y="55"/>
                  </a:cubicBezTo>
                  <a:cubicBezTo>
                    <a:pt x="121" y="55"/>
                    <a:pt x="131" y="56"/>
                    <a:pt x="138" y="64"/>
                  </a:cubicBezTo>
                  <a:cubicBezTo>
                    <a:pt x="144" y="68"/>
                    <a:pt x="146" y="74"/>
                    <a:pt x="146" y="81"/>
                  </a:cubicBezTo>
                  <a:cubicBezTo>
                    <a:pt x="146" y="85"/>
                    <a:pt x="145" y="88"/>
                    <a:pt x="145" y="92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8" y="170"/>
                    <a:pt x="126" y="171"/>
                    <a:pt x="125" y="171"/>
                  </a:cubicBezTo>
                  <a:cubicBezTo>
                    <a:pt x="81" y="171"/>
                    <a:pt x="81" y="171"/>
                    <a:pt x="81" y="171"/>
                  </a:cubicBezTo>
                  <a:cubicBezTo>
                    <a:pt x="79" y="171"/>
                    <a:pt x="78" y="170"/>
                    <a:pt x="78" y="16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2"/>
                    <a:pt x="93" y="99"/>
                    <a:pt x="93" y="98"/>
                  </a:cubicBezTo>
                  <a:cubicBezTo>
                    <a:pt x="93" y="98"/>
                    <a:pt x="93" y="96"/>
                    <a:pt x="93" y="94"/>
                  </a:cubicBezTo>
                  <a:cubicBezTo>
                    <a:pt x="93" y="92"/>
                    <a:pt x="93" y="91"/>
                    <a:pt x="93" y="90"/>
                  </a:cubicBezTo>
                  <a:cubicBezTo>
                    <a:pt x="91" y="86"/>
                    <a:pt x="87" y="85"/>
                    <a:pt x="84" y="85"/>
                  </a:cubicBezTo>
                  <a:cubicBezTo>
                    <a:pt x="80" y="85"/>
                    <a:pt x="76" y="87"/>
                    <a:pt x="73" y="90"/>
                  </a:cubicBezTo>
                  <a:cubicBezTo>
                    <a:pt x="67" y="95"/>
                    <a:pt x="64" y="102"/>
                    <a:pt x="63" y="10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50" y="170"/>
                    <a:pt x="48" y="171"/>
                    <a:pt x="47" y="171"/>
                  </a:cubicBezTo>
                  <a:cubicBezTo>
                    <a:pt x="2" y="171"/>
                    <a:pt x="2" y="171"/>
                    <a:pt x="2" y="171"/>
                  </a:cubicBezTo>
                  <a:cubicBezTo>
                    <a:pt x="1" y="171"/>
                    <a:pt x="0" y="170"/>
                    <a:pt x="0" y="168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2"/>
                    <a:pt x="37" y="0"/>
                    <a:pt x="39" y="0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13"/>
            <p:cNvSpPr>
              <a:spLocks/>
            </p:cNvSpPr>
            <p:nvPr/>
          </p:nvSpPr>
          <p:spPr bwMode="auto">
            <a:xfrm>
              <a:off x="7160" y="198"/>
              <a:ext cx="39" cy="104"/>
            </a:xfrm>
            <a:custGeom>
              <a:avLst/>
              <a:gdLst>
                <a:gd name="T0" fmla="*/ 39 w 39"/>
                <a:gd name="T1" fmla="*/ 104 h 104"/>
                <a:gd name="T2" fmla="*/ 39 w 39"/>
                <a:gd name="T3" fmla="*/ 18 h 104"/>
                <a:gd name="T4" fmla="*/ 0 w 39"/>
                <a:gd name="T5" fmla="*/ 0 h 104"/>
                <a:gd name="T6" fmla="*/ 0 w 39"/>
                <a:gd name="T7" fmla="*/ 86 h 104"/>
                <a:gd name="T8" fmla="*/ 39 w 39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4">
                  <a:moveTo>
                    <a:pt x="39" y="104"/>
                  </a:moveTo>
                  <a:lnTo>
                    <a:pt x="39" y="18"/>
                  </a:lnTo>
                  <a:lnTo>
                    <a:pt x="0" y="0"/>
                  </a:lnTo>
                  <a:lnTo>
                    <a:pt x="0" y="86"/>
                  </a:lnTo>
                  <a:lnTo>
                    <a:pt x="39" y="104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14"/>
            <p:cNvSpPr>
              <a:spLocks/>
            </p:cNvSpPr>
            <p:nvPr/>
          </p:nvSpPr>
          <p:spPr bwMode="auto">
            <a:xfrm>
              <a:off x="7067" y="198"/>
              <a:ext cx="88" cy="105"/>
            </a:xfrm>
            <a:custGeom>
              <a:avLst/>
              <a:gdLst>
                <a:gd name="T0" fmla="*/ 88 w 88"/>
                <a:gd name="T1" fmla="*/ 86 h 105"/>
                <a:gd name="T2" fmla="*/ 88 w 88"/>
                <a:gd name="T3" fmla="*/ 0 h 105"/>
                <a:gd name="T4" fmla="*/ 0 w 88"/>
                <a:gd name="T5" fmla="*/ 19 h 105"/>
                <a:gd name="T6" fmla="*/ 0 w 88"/>
                <a:gd name="T7" fmla="*/ 105 h 105"/>
                <a:gd name="T8" fmla="*/ 88 w 88"/>
                <a:gd name="T9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05">
                  <a:moveTo>
                    <a:pt x="88" y="86"/>
                  </a:moveTo>
                  <a:lnTo>
                    <a:pt x="88" y="0"/>
                  </a:lnTo>
                  <a:lnTo>
                    <a:pt x="0" y="19"/>
                  </a:lnTo>
                  <a:lnTo>
                    <a:pt x="0" y="105"/>
                  </a:lnTo>
                  <a:lnTo>
                    <a:pt x="88" y="86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15"/>
            <p:cNvSpPr>
              <a:spLocks/>
            </p:cNvSpPr>
            <p:nvPr/>
          </p:nvSpPr>
          <p:spPr bwMode="auto">
            <a:xfrm>
              <a:off x="7223" y="165"/>
              <a:ext cx="89" cy="187"/>
            </a:xfrm>
            <a:custGeom>
              <a:avLst/>
              <a:gdLst>
                <a:gd name="T0" fmla="*/ 89 w 89"/>
                <a:gd name="T1" fmla="*/ 187 h 187"/>
                <a:gd name="T2" fmla="*/ 89 w 89"/>
                <a:gd name="T3" fmla="*/ 0 h 187"/>
                <a:gd name="T4" fmla="*/ 0 w 89"/>
                <a:gd name="T5" fmla="*/ 19 h 187"/>
                <a:gd name="T6" fmla="*/ 0 w 89"/>
                <a:gd name="T7" fmla="*/ 147 h 187"/>
                <a:gd name="T8" fmla="*/ 89 w 89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87">
                  <a:moveTo>
                    <a:pt x="89" y="187"/>
                  </a:moveTo>
                  <a:lnTo>
                    <a:pt x="89" y="0"/>
                  </a:lnTo>
                  <a:lnTo>
                    <a:pt x="0" y="19"/>
                  </a:lnTo>
                  <a:lnTo>
                    <a:pt x="0" y="147"/>
                  </a:lnTo>
                  <a:lnTo>
                    <a:pt x="89" y="187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16"/>
            <p:cNvSpPr>
              <a:spLocks/>
            </p:cNvSpPr>
            <p:nvPr/>
          </p:nvSpPr>
          <p:spPr bwMode="auto">
            <a:xfrm>
              <a:off x="7317" y="165"/>
              <a:ext cx="39" cy="208"/>
            </a:xfrm>
            <a:custGeom>
              <a:avLst/>
              <a:gdLst>
                <a:gd name="T0" fmla="*/ 39 w 39"/>
                <a:gd name="T1" fmla="*/ 208 h 208"/>
                <a:gd name="T2" fmla="*/ 39 w 39"/>
                <a:gd name="T3" fmla="*/ 17 h 208"/>
                <a:gd name="T4" fmla="*/ 0 w 39"/>
                <a:gd name="T5" fmla="*/ 0 h 208"/>
                <a:gd name="T6" fmla="*/ 0 w 39"/>
                <a:gd name="T7" fmla="*/ 189 h 208"/>
                <a:gd name="T8" fmla="*/ 39 w 39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08">
                  <a:moveTo>
                    <a:pt x="39" y="208"/>
                  </a:moveTo>
                  <a:lnTo>
                    <a:pt x="39" y="17"/>
                  </a:lnTo>
                  <a:lnTo>
                    <a:pt x="0" y="0"/>
                  </a:lnTo>
                  <a:lnTo>
                    <a:pt x="0" y="189"/>
                  </a:lnTo>
                  <a:lnTo>
                    <a:pt x="39" y="208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17"/>
            <p:cNvSpPr>
              <a:spLocks/>
            </p:cNvSpPr>
            <p:nvPr/>
          </p:nvSpPr>
          <p:spPr bwMode="auto">
            <a:xfrm>
              <a:off x="7004" y="232"/>
              <a:ext cx="39" cy="85"/>
            </a:xfrm>
            <a:custGeom>
              <a:avLst/>
              <a:gdLst>
                <a:gd name="T0" fmla="*/ 39 w 39"/>
                <a:gd name="T1" fmla="*/ 76 h 85"/>
                <a:gd name="T2" fmla="*/ 39 w 39"/>
                <a:gd name="T3" fmla="*/ 17 h 85"/>
                <a:gd name="T4" fmla="*/ 0 w 39"/>
                <a:gd name="T5" fmla="*/ 0 h 85"/>
                <a:gd name="T6" fmla="*/ 0 w 39"/>
                <a:gd name="T7" fmla="*/ 85 h 85"/>
                <a:gd name="T8" fmla="*/ 39 w 39"/>
                <a:gd name="T9" fmla="*/ 7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85">
                  <a:moveTo>
                    <a:pt x="39" y="76"/>
                  </a:moveTo>
                  <a:lnTo>
                    <a:pt x="39" y="17"/>
                  </a:lnTo>
                  <a:lnTo>
                    <a:pt x="0" y="0"/>
                  </a:lnTo>
                  <a:lnTo>
                    <a:pt x="0" y="85"/>
                  </a:lnTo>
                  <a:lnTo>
                    <a:pt x="39" y="76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18"/>
            <p:cNvSpPr>
              <a:spLocks/>
            </p:cNvSpPr>
            <p:nvPr/>
          </p:nvSpPr>
          <p:spPr bwMode="auto">
            <a:xfrm>
              <a:off x="6847" y="265"/>
              <a:ext cx="39" cy="86"/>
            </a:xfrm>
            <a:custGeom>
              <a:avLst/>
              <a:gdLst>
                <a:gd name="T0" fmla="*/ 39 w 39"/>
                <a:gd name="T1" fmla="*/ 77 h 86"/>
                <a:gd name="T2" fmla="*/ 39 w 39"/>
                <a:gd name="T3" fmla="*/ 18 h 86"/>
                <a:gd name="T4" fmla="*/ 0 w 39"/>
                <a:gd name="T5" fmla="*/ 0 h 86"/>
                <a:gd name="T6" fmla="*/ 0 w 39"/>
                <a:gd name="T7" fmla="*/ 86 h 86"/>
                <a:gd name="T8" fmla="*/ 39 w 39"/>
                <a:gd name="T9" fmla="*/ 7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86">
                  <a:moveTo>
                    <a:pt x="39" y="77"/>
                  </a:moveTo>
                  <a:lnTo>
                    <a:pt x="39" y="18"/>
                  </a:lnTo>
                  <a:lnTo>
                    <a:pt x="0" y="0"/>
                  </a:lnTo>
                  <a:lnTo>
                    <a:pt x="0" y="86"/>
                  </a:lnTo>
                  <a:lnTo>
                    <a:pt x="39" y="77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19"/>
            <p:cNvSpPr>
              <a:spLocks/>
            </p:cNvSpPr>
            <p:nvPr/>
          </p:nvSpPr>
          <p:spPr bwMode="auto">
            <a:xfrm>
              <a:off x="6754" y="265"/>
              <a:ext cx="88" cy="105"/>
            </a:xfrm>
            <a:custGeom>
              <a:avLst/>
              <a:gdLst>
                <a:gd name="T0" fmla="*/ 88 w 88"/>
                <a:gd name="T1" fmla="*/ 0 h 105"/>
                <a:gd name="T2" fmla="*/ 0 w 88"/>
                <a:gd name="T3" fmla="*/ 19 h 105"/>
                <a:gd name="T4" fmla="*/ 0 w 88"/>
                <a:gd name="T5" fmla="*/ 105 h 105"/>
                <a:gd name="T6" fmla="*/ 88 w 88"/>
                <a:gd name="T7" fmla="*/ 86 h 105"/>
                <a:gd name="T8" fmla="*/ 88 w 88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05">
                  <a:moveTo>
                    <a:pt x="88" y="0"/>
                  </a:moveTo>
                  <a:lnTo>
                    <a:pt x="0" y="19"/>
                  </a:lnTo>
                  <a:lnTo>
                    <a:pt x="0" y="105"/>
                  </a:lnTo>
                  <a:lnTo>
                    <a:pt x="88" y="8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20"/>
            <p:cNvSpPr>
              <a:spLocks/>
            </p:cNvSpPr>
            <p:nvPr/>
          </p:nvSpPr>
          <p:spPr bwMode="auto">
            <a:xfrm>
              <a:off x="6910" y="232"/>
              <a:ext cx="89" cy="105"/>
            </a:xfrm>
            <a:custGeom>
              <a:avLst/>
              <a:gdLst>
                <a:gd name="T0" fmla="*/ 89 w 89"/>
                <a:gd name="T1" fmla="*/ 86 h 105"/>
                <a:gd name="T2" fmla="*/ 89 w 89"/>
                <a:gd name="T3" fmla="*/ 0 h 105"/>
                <a:gd name="T4" fmla="*/ 0 w 89"/>
                <a:gd name="T5" fmla="*/ 19 h 105"/>
                <a:gd name="T6" fmla="*/ 0 w 89"/>
                <a:gd name="T7" fmla="*/ 105 h 105"/>
                <a:gd name="T8" fmla="*/ 89 w 89"/>
                <a:gd name="T9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5">
                  <a:moveTo>
                    <a:pt x="89" y="86"/>
                  </a:moveTo>
                  <a:lnTo>
                    <a:pt x="89" y="0"/>
                  </a:lnTo>
                  <a:lnTo>
                    <a:pt x="0" y="19"/>
                  </a:lnTo>
                  <a:lnTo>
                    <a:pt x="0" y="105"/>
                  </a:lnTo>
                  <a:lnTo>
                    <a:pt x="89" y="86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21"/>
            <p:cNvSpPr>
              <a:spLocks/>
            </p:cNvSpPr>
            <p:nvPr/>
          </p:nvSpPr>
          <p:spPr bwMode="auto">
            <a:xfrm>
              <a:off x="7160" y="293"/>
              <a:ext cx="196" cy="87"/>
            </a:xfrm>
            <a:custGeom>
              <a:avLst/>
              <a:gdLst>
                <a:gd name="T0" fmla="*/ 0 w 196"/>
                <a:gd name="T1" fmla="*/ 0 h 87"/>
                <a:gd name="T2" fmla="*/ 0 w 196"/>
                <a:gd name="T3" fmla="*/ 37 h 87"/>
                <a:gd name="T4" fmla="*/ 196 w 196"/>
                <a:gd name="T5" fmla="*/ 87 h 87"/>
                <a:gd name="T6" fmla="*/ 0 w 19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87">
                  <a:moveTo>
                    <a:pt x="0" y="0"/>
                  </a:moveTo>
                  <a:lnTo>
                    <a:pt x="0" y="37"/>
                  </a:lnTo>
                  <a:lnTo>
                    <a:pt x="196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22"/>
            <p:cNvSpPr>
              <a:spLocks/>
            </p:cNvSpPr>
            <p:nvPr/>
          </p:nvSpPr>
          <p:spPr bwMode="auto">
            <a:xfrm>
              <a:off x="6754" y="293"/>
              <a:ext cx="401" cy="87"/>
            </a:xfrm>
            <a:custGeom>
              <a:avLst/>
              <a:gdLst>
                <a:gd name="T0" fmla="*/ 401 w 401"/>
                <a:gd name="T1" fmla="*/ 0 h 87"/>
                <a:gd name="T2" fmla="*/ 0 w 401"/>
                <a:gd name="T3" fmla="*/ 87 h 87"/>
                <a:gd name="T4" fmla="*/ 401 w 401"/>
                <a:gd name="T5" fmla="*/ 37 h 87"/>
                <a:gd name="T6" fmla="*/ 401 w 401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87">
                  <a:moveTo>
                    <a:pt x="401" y="0"/>
                  </a:moveTo>
                  <a:lnTo>
                    <a:pt x="0" y="87"/>
                  </a:lnTo>
                  <a:lnTo>
                    <a:pt x="401" y="37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37463" y="3544868"/>
            <a:ext cx="4059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A5A5A"/>
                </a:solidFill>
              </a:rPr>
              <a:t>ИСТРА</a:t>
            </a:r>
          </a:p>
          <a:p>
            <a:pPr algn="ctr"/>
            <a:r>
              <a:rPr lang="ru-RU" sz="2400" dirty="0" smtClean="0">
                <a:solidFill>
                  <a:srgbClr val="5A5A5A"/>
                </a:solidFill>
              </a:rPr>
              <a:t>ПРОДАЖА  ПРАВ АРЕНДЫ</a:t>
            </a:r>
            <a:endParaRPr lang="ru-RU" sz="2400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4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15" y="1034104"/>
            <a:ext cx="5105984" cy="3858687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 flipH="1" flipV="1">
            <a:off x="516000" y="885796"/>
            <a:ext cx="11160000" cy="1"/>
          </a:xfrm>
          <a:prstGeom prst="line">
            <a:avLst/>
          </a:prstGeom>
          <a:ln>
            <a:solidFill>
              <a:srgbClr val="C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721977" y="239014"/>
            <a:ext cx="955675" cy="498475"/>
            <a:chOff x="6754" y="165"/>
            <a:chExt cx="602" cy="314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6783" y="388"/>
              <a:ext cx="46" cy="90"/>
            </a:xfrm>
            <a:custGeom>
              <a:avLst/>
              <a:gdLst>
                <a:gd name="T0" fmla="*/ 71 w 85"/>
                <a:gd name="T1" fmla="*/ 51 h 165"/>
                <a:gd name="T2" fmla="*/ 73 w 85"/>
                <a:gd name="T3" fmla="*/ 54 h 165"/>
                <a:gd name="T4" fmla="*/ 50 w 85"/>
                <a:gd name="T5" fmla="*/ 162 h 165"/>
                <a:gd name="T6" fmla="*/ 47 w 85"/>
                <a:gd name="T7" fmla="*/ 165 h 165"/>
                <a:gd name="T8" fmla="*/ 3 w 85"/>
                <a:gd name="T9" fmla="*/ 165 h 165"/>
                <a:gd name="T10" fmla="*/ 0 w 85"/>
                <a:gd name="T11" fmla="*/ 162 h 165"/>
                <a:gd name="T12" fmla="*/ 23 w 85"/>
                <a:gd name="T13" fmla="*/ 54 h 165"/>
                <a:gd name="T14" fmla="*/ 27 w 85"/>
                <a:gd name="T15" fmla="*/ 51 h 165"/>
                <a:gd name="T16" fmla="*/ 71 w 85"/>
                <a:gd name="T17" fmla="*/ 51 h 165"/>
                <a:gd name="T18" fmla="*/ 82 w 85"/>
                <a:gd name="T19" fmla="*/ 0 h 165"/>
                <a:gd name="T20" fmla="*/ 84 w 85"/>
                <a:gd name="T21" fmla="*/ 3 h 165"/>
                <a:gd name="T22" fmla="*/ 78 w 85"/>
                <a:gd name="T23" fmla="*/ 35 h 165"/>
                <a:gd name="T24" fmla="*/ 74 w 85"/>
                <a:gd name="T25" fmla="*/ 38 h 165"/>
                <a:gd name="T26" fmla="*/ 30 w 85"/>
                <a:gd name="T27" fmla="*/ 38 h 165"/>
                <a:gd name="T28" fmla="*/ 27 w 85"/>
                <a:gd name="T29" fmla="*/ 35 h 165"/>
                <a:gd name="T30" fmla="*/ 34 w 85"/>
                <a:gd name="T31" fmla="*/ 3 h 165"/>
                <a:gd name="T32" fmla="*/ 38 w 85"/>
                <a:gd name="T33" fmla="*/ 0 h 165"/>
                <a:gd name="T34" fmla="*/ 82 w 85"/>
                <a:gd name="T3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165">
                  <a:moveTo>
                    <a:pt x="71" y="51"/>
                  </a:moveTo>
                  <a:cubicBezTo>
                    <a:pt x="73" y="51"/>
                    <a:pt x="74" y="52"/>
                    <a:pt x="73" y="54"/>
                  </a:cubicBezTo>
                  <a:cubicBezTo>
                    <a:pt x="50" y="162"/>
                    <a:pt x="50" y="162"/>
                    <a:pt x="50" y="162"/>
                  </a:cubicBezTo>
                  <a:cubicBezTo>
                    <a:pt x="50" y="164"/>
                    <a:pt x="48" y="165"/>
                    <a:pt x="47" y="165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1" y="165"/>
                    <a:pt x="0" y="164"/>
                    <a:pt x="0" y="16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2"/>
                    <a:pt x="25" y="51"/>
                    <a:pt x="27" y="51"/>
                  </a:cubicBezTo>
                  <a:lnTo>
                    <a:pt x="71" y="51"/>
                  </a:lnTo>
                  <a:close/>
                  <a:moveTo>
                    <a:pt x="82" y="0"/>
                  </a:moveTo>
                  <a:cubicBezTo>
                    <a:pt x="84" y="0"/>
                    <a:pt x="85" y="1"/>
                    <a:pt x="84" y="3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7" y="37"/>
                    <a:pt x="76" y="38"/>
                    <a:pt x="74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8" y="38"/>
                    <a:pt x="27" y="37"/>
                    <a:pt x="27" y="35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1"/>
                    <a:pt x="36" y="0"/>
                    <a:pt x="38" y="0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6826" y="415"/>
              <a:ext cx="80" cy="63"/>
            </a:xfrm>
            <a:custGeom>
              <a:avLst/>
              <a:gdLst>
                <a:gd name="T0" fmla="*/ 3 w 147"/>
                <a:gd name="T1" fmla="*/ 116 h 116"/>
                <a:gd name="T2" fmla="*/ 1 w 147"/>
                <a:gd name="T3" fmla="*/ 113 h 116"/>
                <a:gd name="T4" fmla="*/ 24 w 147"/>
                <a:gd name="T5" fmla="*/ 5 h 116"/>
                <a:gd name="T6" fmla="*/ 27 w 147"/>
                <a:gd name="T7" fmla="*/ 2 h 116"/>
                <a:gd name="T8" fmla="*/ 70 w 147"/>
                <a:gd name="T9" fmla="*/ 2 h 116"/>
                <a:gd name="T10" fmla="*/ 73 w 147"/>
                <a:gd name="T11" fmla="*/ 5 h 116"/>
                <a:gd name="T12" fmla="*/ 71 w 147"/>
                <a:gd name="T13" fmla="*/ 14 h 116"/>
                <a:gd name="T14" fmla="*/ 71 w 147"/>
                <a:gd name="T15" fmla="*/ 17 h 116"/>
                <a:gd name="T16" fmla="*/ 73 w 147"/>
                <a:gd name="T17" fmla="*/ 15 h 116"/>
                <a:gd name="T18" fmla="*/ 85 w 147"/>
                <a:gd name="T19" fmla="*/ 6 h 116"/>
                <a:gd name="T20" fmla="*/ 113 w 147"/>
                <a:gd name="T21" fmla="*/ 0 h 116"/>
                <a:gd name="T22" fmla="*/ 139 w 147"/>
                <a:gd name="T23" fmla="*/ 8 h 116"/>
                <a:gd name="T24" fmla="*/ 147 w 147"/>
                <a:gd name="T25" fmla="*/ 27 h 116"/>
                <a:gd name="T26" fmla="*/ 145 w 147"/>
                <a:gd name="T27" fmla="*/ 37 h 116"/>
                <a:gd name="T28" fmla="*/ 129 w 147"/>
                <a:gd name="T29" fmla="*/ 113 h 116"/>
                <a:gd name="T30" fmla="*/ 125 w 147"/>
                <a:gd name="T31" fmla="*/ 116 h 116"/>
                <a:gd name="T32" fmla="*/ 81 w 147"/>
                <a:gd name="T33" fmla="*/ 116 h 116"/>
                <a:gd name="T34" fmla="*/ 79 w 147"/>
                <a:gd name="T35" fmla="*/ 113 h 116"/>
                <a:gd name="T36" fmla="*/ 92 w 147"/>
                <a:gd name="T37" fmla="*/ 49 h 116"/>
                <a:gd name="T38" fmla="*/ 94 w 147"/>
                <a:gd name="T39" fmla="*/ 43 h 116"/>
                <a:gd name="T40" fmla="*/ 94 w 147"/>
                <a:gd name="T41" fmla="*/ 39 h 116"/>
                <a:gd name="T42" fmla="*/ 93 w 147"/>
                <a:gd name="T43" fmla="*/ 35 h 116"/>
                <a:gd name="T44" fmla="*/ 85 w 147"/>
                <a:gd name="T45" fmla="*/ 30 h 116"/>
                <a:gd name="T46" fmla="*/ 73 w 147"/>
                <a:gd name="T47" fmla="*/ 35 h 116"/>
                <a:gd name="T48" fmla="*/ 64 w 147"/>
                <a:gd name="T49" fmla="*/ 53 h 116"/>
                <a:gd name="T50" fmla="*/ 51 w 147"/>
                <a:gd name="T51" fmla="*/ 113 h 116"/>
                <a:gd name="T52" fmla="*/ 47 w 147"/>
                <a:gd name="T53" fmla="*/ 116 h 116"/>
                <a:gd name="T54" fmla="*/ 3 w 147"/>
                <a:gd name="T5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7" h="116">
                  <a:moveTo>
                    <a:pt x="3" y="116"/>
                  </a:moveTo>
                  <a:cubicBezTo>
                    <a:pt x="1" y="116"/>
                    <a:pt x="0" y="115"/>
                    <a:pt x="1" y="11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3"/>
                    <a:pt x="26" y="2"/>
                    <a:pt x="27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2" y="2"/>
                    <a:pt x="73" y="3"/>
                    <a:pt x="73" y="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6"/>
                    <a:pt x="71" y="17"/>
                    <a:pt x="71" y="17"/>
                  </a:cubicBezTo>
                  <a:cubicBezTo>
                    <a:pt x="71" y="17"/>
                    <a:pt x="72" y="16"/>
                    <a:pt x="73" y="15"/>
                  </a:cubicBezTo>
                  <a:cubicBezTo>
                    <a:pt x="73" y="15"/>
                    <a:pt x="79" y="9"/>
                    <a:pt x="85" y="6"/>
                  </a:cubicBezTo>
                  <a:cubicBezTo>
                    <a:pt x="94" y="1"/>
                    <a:pt x="102" y="0"/>
                    <a:pt x="113" y="0"/>
                  </a:cubicBezTo>
                  <a:cubicBezTo>
                    <a:pt x="121" y="0"/>
                    <a:pt x="131" y="1"/>
                    <a:pt x="139" y="8"/>
                  </a:cubicBezTo>
                  <a:cubicBezTo>
                    <a:pt x="142" y="10"/>
                    <a:pt x="147" y="16"/>
                    <a:pt x="147" y="27"/>
                  </a:cubicBezTo>
                  <a:cubicBezTo>
                    <a:pt x="147" y="31"/>
                    <a:pt x="146" y="34"/>
                    <a:pt x="145" y="37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9" y="115"/>
                    <a:pt x="127" y="116"/>
                    <a:pt x="125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0" y="116"/>
                    <a:pt x="78" y="115"/>
                    <a:pt x="79" y="113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3" y="47"/>
                    <a:pt x="93" y="44"/>
                    <a:pt x="94" y="43"/>
                  </a:cubicBezTo>
                  <a:cubicBezTo>
                    <a:pt x="94" y="43"/>
                    <a:pt x="94" y="41"/>
                    <a:pt x="94" y="39"/>
                  </a:cubicBezTo>
                  <a:cubicBezTo>
                    <a:pt x="94" y="37"/>
                    <a:pt x="94" y="36"/>
                    <a:pt x="93" y="35"/>
                  </a:cubicBezTo>
                  <a:cubicBezTo>
                    <a:pt x="92" y="33"/>
                    <a:pt x="90" y="30"/>
                    <a:pt x="85" y="30"/>
                  </a:cubicBezTo>
                  <a:cubicBezTo>
                    <a:pt x="80" y="30"/>
                    <a:pt x="76" y="32"/>
                    <a:pt x="73" y="35"/>
                  </a:cubicBezTo>
                  <a:cubicBezTo>
                    <a:pt x="67" y="40"/>
                    <a:pt x="64" y="49"/>
                    <a:pt x="64" y="53"/>
                  </a:cubicBezTo>
                  <a:cubicBezTo>
                    <a:pt x="51" y="113"/>
                    <a:pt x="51" y="113"/>
                    <a:pt x="51" y="113"/>
                  </a:cubicBezTo>
                  <a:cubicBezTo>
                    <a:pt x="51" y="115"/>
                    <a:pt x="49" y="116"/>
                    <a:pt x="47" y="116"/>
                  </a:cubicBezTo>
                  <a:lnTo>
                    <a:pt x="3" y="116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6917" y="416"/>
              <a:ext cx="66" cy="62"/>
            </a:xfrm>
            <a:custGeom>
              <a:avLst/>
              <a:gdLst>
                <a:gd name="T0" fmla="*/ 45 w 122"/>
                <a:gd name="T1" fmla="*/ 0 h 114"/>
                <a:gd name="T2" fmla="*/ 48 w 122"/>
                <a:gd name="T3" fmla="*/ 3 h 114"/>
                <a:gd name="T4" fmla="*/ 54 w 122"/>
                <a:gd name="T5" fmla="*/ 62 h 114"/>
                <a:gd name="T6" fmla="*/ 54 w 122"/>
                <a:gd name="T7" fmla="*/ 65 h 114"/>
                <a:gd name="T8" fmla="*/ 56 w 122"/>
                <a:gd name="T9" fmla="*/ 62 h 114"/>
                <a:gd name="T10" fmla="*/ 87 w 122"/>
                <a:gd name="T11" fmla="*/ 3 h 114"/>
                <a:gd name="T12" fmla="*/ 92 w 122"/>
                <a:gd name="T13" fmla="*/ 0 h 114"/>
                <a:gd name="T14" fmla="*/ 120 w 122"/>
                <a:gd name="T15" fmla="*/ 0 h 114"/>
                <a:gd name="T16" fmla="*/ 121 w 122"/>
                <a:gd name="T17" fmla="*/ 3 h 114"/>
                <a:gd name="T18" fmla="*/ 63 w 122"/>
                <a:gd name="T19" fmla="*/ 111 h 114"/>
                <a:gd name="T20" fmla="*/ 59 w 122"/>
                <a:gd name="T21" fmla="*/ 114 h 114"/>
                <a:gd name="T22" fmla="*/ 15 w 122"/>
                <a:gd name="T23" fmla="*/ 114 h 114"/>
                <a:gd name="T24" fmla="*/ 11 w 122"/>
                <a:gd name="T25" fmla="*/ 111 h 114"/>
                <a:gd name="T26" fmla="*/ 0 w 122"/>
                <a:gd name="T27" fmla="*/ 3 h 114"/>
                <a:gd name="T28" fmla="*/ 2 w 122"/>
                <a:gd name="T29" fmla="*/ 0 h 114"/>
                <a:gd name="T30" fmla="*/ 45 w 122"/>
                <a:gd name="T3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114">
                  <a:moveTo>
                    <a:pt x="45" y="0"/>
                  </a:moveTo>
                  <a:cubicBezTo>
                    <a:pt x="46" y="0"/>
                    <a:pt x="48" y="1"/>
                    <a:pt x="48" y="3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4"/>
                    <a:pt x="54" y="65"/>
                    <a:pt x="54" y="65"/>
                  </a:cubicBezTo>
                  <a:cubicBezTo>
                    <a:pt x="55" y="65"/>
                    <a:pt x="56" y="64"/>
                    <a:pt x="56" y="6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8" y="1"/>
                    <a:pt x="90" y="0"/>
                    <a:pt x="92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1" y="0"/>
                    <a:pt x="122" y="1"/>
                    <a:pt x="121" y="3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3"/>
                    <a:pt x="61" y="114"/>
                    <a:pt x="59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3" y="114"/>
                    <a:pt x="12" y="113"/>
                    <a:pt x="11" y="1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6981" y="388"/>
              <a:ext cx="46" cy="90"/>
            </a:xfrm>
            <a:custGeom>
              <a:avLst/>
              <a:gdLst>
                <a:gd name="T0" fmla="*/ 71 w 85"/>
                <a:gd name="T1" fmla="*/ 51 h 165"/>
                <a:gd name="T2" fmla="*/ 73 w 85"/>
                <a:gd name="T3" fmla="*/ 54 h 165"/>
                <a:gd name="T4" fmla="*/ 50 w 85"/>
                <a:gd name="T5" fmla="*/ 162 h 165"/>
                <a:gd name="T6" fmla="*/ 47 w 85"/>
                <a:gd name="T7" fmla="*/ 165 h 165"/>
                <a:gd name="T8" fmla="*/ 3 w 85"/>
                <a:gd name="T9" fmla="*/ 165 h 165"/>
                <a:gd name="T10" fmla="*/ 0 w 85"/>
                <a:gd name="T11" fmla="*/ 162 h 165"/>
                <a:gd name="T12" fmla="*/ 23 w 85"/>
                <a:gd name="T13" fmla="*/ 54 h 165"/>
                <a:gd name="T14" fmla="*/ 27 w 85"/>
                <a:gd name="T15" fmla="*/ 51 h 165"/>
                <a:gd name="T16" fmla="*/ 71 w 85"/>
                <a:gd name="T17" fmla="*/ 51 h 165"/>
                <a:gd name="T18" fmla="*/ 82 w 85"/>
                <a:gd name="T19" fmla="*/ 0 h 165"/>
                <a:gd name="T20" fmla="*/ 84 w 85"/>
                <a:gd name="T21" fmla="*/ 3 h 165"/>
                <a:gd name="T22" fmla="*/ 78 w 85"/>
                <a:gd name="T23" fmla="*/ 35 h 165"/>
                <a:gd name="T24" fmla="*/ 74 w 85"/>
                <a:gd name="T25" fmla="*/ 38 h 165"/>
                <a:gd name="T26" fmla="*/ 30 w 85"/>
                <a:gd name="T27" fmla="*/ 38 h 165"/>
                <a:gd name="T28" fmla="*/ 27 w 85"/>
                <a:gd name="T29" fmla="*/ 35 h 165"/>
                <a:gd name="T30" fmla="*/ 34 w 85"/>
                <a:gd name="T31" fmla="*/ 3 h 165"/>
                <a:gd name="T32" fmla="*/ 38 w 85"/>
                <a:gd name="T33" fmla="*/ 0 h 165"/>
                <a:gd name="T34" fmla="*/ 82 w 85"/>
                <a:gd name="T3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165">
                  <a:moveTo>
                    <a:pt x="71" y="51"/>
                  </a:moveTo>
                  <a:cubicBezTo>
                    <a:pt x="73" y="51"/>
                    <a:pt x="74" y="52"/>
                    <a:pt x="73" y="54"/>
                  </a:cubicBezTo>
                  <a:cubicBezTo>
                    <a:pt x="50" y="162"/>
                    <a:pt x="50" y="162"/>
                    <a:pt x="50" y="162"/>
                  </a:cubicBezTo>
                  <a:cubicBezTo>
                    <a:pt x="50" y="164"/>
                    <a:pt x="48" y="165"/>
                    <a:pt x="47" y="165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1" y="165"/>
                    <a:pt x="0" y="164"/>
                    <a:pt x="0" y="16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2"/>
                    <a:pt x="25" y="51"/>
                    <a:pt x="27" y="51"/>
                  </a:cubicBezTo>
                  <a:lnTo>
                    <a:pt x="71" y="51"/>
                  </a:lnTo>
                  <a:close/>
                  <a:moveTo>
                    <a:pt x="82" y="0"/>
                  </a:moveTo>
                  <a:cubicBezTo>
                    <a:pt x="84" y="0"/>
                    <a:pt x="85" y="1"/>
                    <a:pt x="84" y="3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7" y="37"/>
                    <a:pt x="76" y="38"/>
                    <a:pt x="74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8" y="38"/>
                    <a:pt x="27" y="37"/>
                    <a:pt x="27" y="35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1"/>
                    <a:pt x="36" y="0"/>
                    <a:pt x="38" y="0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7031" y="390"/>
              <a:ext cx="53" cy="88"/>
            </a:xfrm>
            <a:custGeom>
              <a:avLst/>
              <a:gdLst>
                <a:gd name="T0" fmla="*/ 85 w 98"/>
                <a:gd name="T1" fmla="*/ 0 h 162"/>
                <a:gd name="T2" fmla="*/ 87 w 98"/>
                <a:gd name="T3" fmla="*/ 3 h 162"/>
                <a:gd name="T4" fmla="*/ 78 w 98"/>
                <a:gd name="T5" fmla="*/ 45 h 162"/>
                <a:gd name="T6" fmla="*/ 80 w 98"/>
                <a:gd name="T7" fmla="*/ 48 h 162"/>
                <a:gd name="T8" fmla="*/ 95 w 98"/>
                <a:gd name="T9" fmla="*/ 48 h 162"/>
                <a:gd name="T10" fmla="*/ 97 w 98"/>
                <a:gd name="T11" fmla="*/ 51 h 162"/>
                <a:gd name="T12" fmla="*/ 93 w 98"/>
                <a:gd name="T13" fmla="*/ 72 h 162"/>
                <a:gd name="T14" fmla="*/ 89 w 98"/>
                <a:gd name="T15" fmla="*/ 75 h 162"/>
                <a:gd name="T16" fmla="*/ 75 w 98"/>
                <a:gd name="T17" fmla="*/ 75 h 162"/>
                <a:gd name="T18" fmla="*/ 71 w 98"/>
                <a:gd name="T19" fmla="*/ 78 h 162"/>
                <a:gd name="T20" fmla="*/ 63 w 98"/>
                <a:gd name="T21" fmla="*/ 114 h 162"/>
                <a:gd name="T22" fmla="*/ 62 w 98"/>
                <a:gd name="T23" fmla="*/ 120 h 162"/>
                <a:gd name="T24" fmla="*/ 62 w 98"/>
                <a:gd name="T25" fmla="*/ 125 h 162"/>
                <a:gd name="T26" fmla="*/ 63 w 98"/>
                <a:gd name="T27" fmla="*/ 131 h 162"/>
                <a:gd name="T28" fmla="*/ 74 w 98"/>
                <a:gd name="T29" fmla="*/ 136 h 162"/>
                <a:gd name="T30" fmla="*/ 77 w 98"/>
                <a:gd name="T31" fmla="*/ 136 h 162"/>
                <a:gd name="T32" fmla="*/ 80 w 98"/>
                <a:gd name="T33" fmla="*/ 139 h 162"/>
                <a:gd name="T34" fmla="*/ 75 w 98"/>
                <a:gd name="T35" fmla="*/ 159 h 162"/>
                <a:gd name="T36" fmla="*/ 71 w 98"/>
                <a:gd name="T37" fmla="*/ 162 h 162"/>
                <a:gd name="T38" fmla="*/ 36 w 98"/>
                <a:gd name="T39" fmla="*/ 162 h 162"/>
                <a:gd name="T40" fmla="*/ 30 w 98"/>
                <a:gd name="T41" fmla="*/ 162 h 162"/>
                <a:gd name="T42" fmla="*/ 14 w 98"/>
                <a:gd name="T43" fmla="*/ 155 h 162"/>
                <a:gd name="T44" fmla="*/ 8 w 98"/>
                <a:gd name="T45" fmla="*/ 140 h 162"/>
                <a:gd name="T46" fmla="*/ 10 w 98"/>
                <a:gd name="T47" fmla="*/ 130 h 162"/>
                <a:gd name="T48" fmla="*/ 21 w 98"/>
                <a:gd name="T49" fmla="*/ 78 h 162"/>
                <a:gd name="T50" fmla="*/ 18 w 98"/>
                <a:gd name="T51" fmla="*/ 75 h 162"/>
                <a:gd name="T52" fmla="*/ 3 w 98"/>
                <a:gd name="T53" fmla="*/ 75 h 162"/>
                <a:gd name="T54" fmla="*/ 1 w 98"/>
                <a:gd name="T55" fmla="*/ 72 h 162"/>
                <a:gd name="T56" fmla="*/ 5 w 98"/>
                <a:gd name="T57" fmla="*/ 51 h 162"/>
                <a:gd name="T58" fmla="*/ 9 w 98"/>
                <a:gd name="T59" fmla="*/ 48 h 162"/>
                <a:gd name="T60" fmla="*/ 24 w 98"/>
                <a:gd name="T61" fmla="*/ 48 h 162"/>
                <a:gd name="T62" fmla="*/ 28 w 98"/>
                <a:gd name="T63" fmla="*/ 45 h 162"/>
                <a:gd name="T64" fmla="*/ 37 w 98"/>
                <a:gd name="T65" fmla="*/ 3 h 162"/>
                <a:gd name="T66" fmla="*/ 41 w 98"/>
                <a:gd name="T67" fmla="*/ 0 h 162"/>
                <a:gd name="T68" fmla="*/ 85 w 98"/>
                <a:gd name="T6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162">
                  <a:moveTo>
                    <a:pt x="85" y="0"/>
                  </a:moveTo>
                  <a:cubicBezTo>
                    <a:pt x="86" y="0"/>
                    <a:pt x="87" y="1"/>
                    <a:pt x="87" y="3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47"/>
                    <a:pt x="79" y="48"/>
                    <a:pt x="80" y="48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7" y="48"/>
                    <a:pt x="98" y="49"/>
                    <a:pt x="97" y="51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73"/>
                    <a:pt x="91" y="75"/>
                    <a:pt x="89" y="7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5"/>
                    <a:pt x="71" y="76"/>
                    <a:pt x="71" y="78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5"/>
                    <a:pt x="63" y="118"/>
                    <a:pt x="62" y="120"/>
                  </a:cubicBezTo>
                  <a:cubicBezTo>
                    <a:pt x="62" y="120"/>
                    <a:pt x="62" y="122"/>
                    <a:pt x="62" y="125"/>
                  </a:cubicBezTo>
                  <a:cubicBezTo>
                    <a:pt x="62" y="127"/>
                    <a:pt x="62" y="129"/>
                    <a:pt x="63" y="131"/>
                  </a:cubicBezTo>
                  <a:cubicBezTo>
                    <a:pt x="65" y="134"/>
                    <a:pt x="68" y="136"/>
                    <a:pt x="74" y="136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9" y="136"/>
                    <a:pt x="80" y="137"/>
                    <a:pt x="80" y="13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5" y="161"/>
                    <a:pt x="73" y="162"/>
                    <a:pt x="71" y="162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4" y="162"/>
                    <a:pt x="31" y="162"/>
                    <a:pt x="30" y="162"/>
                  </a:cubicBezTo>
                  <a:cubicBezTo>
                    <a:pt x="30" y="162"/>
                    <a:pt x="18" y="160"/>
                    <a:pt x="14" y="155"/>
                  </a:cubicBezTo>
                  <a:cubicBezTo>
                    <a:pt x="9" y="151"/>
                    <a:pt x="8" y="145"/>
                    <a:pt x="8" y="140"/>
                  </a:cubicBezTo>
                  <a:cubicBezTo>
                    <a:pt x="8" y="137"/>
                    <a:pt x="9" y="134"/>
                    <a:pt x="10" y="130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1" y="76"/>
                    <a:pt x="20" y="75"/>
                    <a:pt x="18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1" y="75"/>
                    <a:pt x="0" y="73"/>
                    <a:pt x="1" y="72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49"/>
                    <a:pt x="7" y="48"/>
                    <a:pt x="9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7" y="47"/>
                    <a:pt x="28" y="45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9" y="0"/>
                    <a:pt x="41" y="0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7086" y="415"/>
              <a:ext cx="75" cy="64"/>
            </a:xfrm>
            <a:custGeom>
              <a:avLst/>
              <a:gdLst>
                <a:gd name="T0" fmla="*/ 56 w 138"/>
                <a:gd name="T1" fmla="*/ 64 h 118"/>
                <a:gd name="T2" fmla="*/ 52 w 138"/>
                <a:gd name="T3" fmla="*/ 67 h 118"/>
                <a:gd name="T4" fmla="*/ 52 w 138"/>
                <a:gd name="T5" fmla="*/ 70 h 118"/>
                <a:gd name="T6" fmla="*/ 51 w 138"/>
                <a:gd name="T7" fmla="*/ 76 h 118"/>
                <a:gd name="T8" fmla="*/ 50 w 138"/>
                <a:gd name="T9" fmla="*/ 80 h 118"/>
                <a:gd name="T10" fmla="*/ 54 w 138"/>
                <a:gd name="T11" fmla="*/ 89 h 118"/>
                <a:gd name="T12" fmla="*/ 66 w 138"/>
                <a:gd name="T13" fmla="*/ 91 h 118"/>
                <a:gd name="T14" fmla="*/ 81 w 138"/>
                <a:gd name="T15" fmla="*/ 87 h 118"/>
                <a:gd name="T16" fmla="*/ 86 w 138"/>
                <a:gd name="T17" fmla="*/ 76 h 118"/>
                <a:gd name="T18" fmla="*/ 86 w 138"/>
                <a:gd name="T19" fmla="*/ 76 h 118"/>
                <a:gd name="T20" fmla="*/ 90 w 138"/>
                <a:gd name="T21" fmla="*/ 74 h 118"/>
                <a:gd name="T22" fmla="*/ 128 w 138"/>
                <a:gd name="T23" fmla="*/ 74 h 118"/>
                <a:gd name="T24" fmla="*/ 130 w 138"/>
                <a:gd name="T25" fmla="*/ 77 h 118"/>
                <a:gd name="T26" fmla="*/ 105 w 138"/>
                <a:gd name="T27" fmla="*/ 110 h 118"/>
                <a:gd name="T28" fmla="*/ 59 w 138"/>
                <a:gd name="T29" fmla="*/ 118 h 118"/>
                <a:gd name="T30" fmla="*/ 16 w 138"/>
                <a:gd name="T31" fmla="*/ 113 h 118"/>
                <a:gd name="T32" fmla="*/ 0 w 138"/>
                <a:gd name="T33" fmla="*/ 82 h 118"/>
                <a:gd name="T34" fmla="*/ 3 w 138"/>
                <a:gd name="T35" fmla="*/ 57 h 118"/>
                <a:gd name="T36" fmla="*/ 33 w 138"/>
                <a:gd name="T37" fmla="*/ 9 h 118"/>
                <a:gd name="T38" fmla="*/ 83 w 138"/>
                <a:gd name="T39" fmla="*/ 0 h 118"/>
                <a:gd name="T40" fmla="*/ 130 w 138"/>
                <a:gd name="T41" fmla="*/ 13 h 118"/>
                <a:gd name="T42" fmla="*/ 138 w 138"/>
                <a:gd name="T43" fmla="*/ 34 h 118"/>
                <a:gd name="T44" fmla="*/ 135 w 138"/>
                <a:gd name="T45" fmla="*/ 53 h 118"/>
                <a:gd name="T46" fmla="*/ 133 w 138"/>
                <a:gd name="T47" fmla="*/ 61 h 118"/>
                <a:gd name="T48" fmla="*/ 130 w 138"/>
                <a:gd name="T49" fmla="*/ 64 h 118"/>
                <a:gd name="T50" fmla="*/ 56 w 138"/>
                <a:gd name="T51" fmla="*/ 64 h 118"/>
                <a:gd name="T52" fmla="*/ 85 w 138"/>
                <a:gd name="T53" fmla="*/ 46 h 118"/>
                <a:gd name="T54" fmla="*/ 88 w 138"/>
                <a:gd name="T55" fmla="*/ 44 h 118"/>
                <a:gd name="T56" fmla="*/ 89 w 138"/>
                <a:gd name="T57" fmla="*/ 39 h 118"/>
                <a:gd name="T58" fmla="*/ 90 w 138"/>
                <a:gd name="T59" fmla="*/ 34 h 118"/>
                <a:gd name="T60" fmla="*/ 88 w 138"/>
                <a:gd name="T61" fmla="*/ 27 h 118"/>
                <a:gd name="T62" fmla="*/ 77 w 138"/>
                <a:gd name="T63" fmla="*/ 23 h 118"/>
                <a:gd name="T64" fmla="*/ 65 w 138"/>
                <a:gd name="T65" fmla="*/ 27 h 118"/>
                <a:gd name="T66" fmla="*/ 58 w 138"/>
                <a:gd name="T67" fmla="*/ 42 h 118"/>
                <a:gd name="T68" fmla="*/ 58 w 138"/>
                <a:gd name="T69" fmla="*/ 43 h 118"/>
                <a:gd name="T70" fmla="*/ 60 w 138"/>
                <a:gd name="T71" fmla="*/ 46 h 118"/>
                <a:gd name="T72" fmla="*/ 85 w 138"/>
                <a:gd name="T73" fmla="*/ 4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" h="118">
                  <a:moveTo>
                    <a:pt x="56" y="64"/>
                  </a:moveTo>
                  <a:cubicBezTo>
                    <a:pt x="54" y="64"/>
                    <a:pt x="53" y="65"/>
                    <a:pt x="52" y="67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1" y="72"/>
                    <a:pt x="51" y="75"/>
                    <a:pt x="51" y="76"/>
                  </a:cubicBezTo>
                  <a:cubicBezTo>
                    <a:pt x="51" y="76"/>
                    <a:pt x="50" y="78"/>
                    <a:pt x="50" y="80"/>
                  </a:cubicBezTo>
                  <a:cubicBezTo>
                    <a:pt x="50" y="84"/>
                    <a:pt x="51" y="86"/>
                    <a:pt x="54" y="89"/>
                  </a:cubicBezTo>
                  <a:cubicBezTo>
                    <a:pt x="56" y="90"/>
                    <a:pt x="59" y="91"/>
                    <a:pt x="66" y="91"/>
                  </a:cubicBezTo>
                  <a:cubicBezTo>
                    <a:pt x="71" y="91"/>
                    <a:pt x="77" y="90"/>
                    <a:pt x="81" y="87"/>
                  </a:cubicBezTo>
                  <a:cubicBezTo>
                    <a:pt x="84" y="84"/>
                    <a:pt x="86" y="80"/>
                    <a:pt x="86" y="76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87" y="75"/>
                    <a:pt x="88" y="74"/>
                    <a:pt x="90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9" y="74"/>
                    <a:pt x="130" y="75"/>
                    <a:pt x="130" y="77"/>
                  </a:cubicBezTo>
                  <a:cubicBezTo>
                    <a:pt x="129" y="79"/>
                    <a:pt x="122" y="102"/>
                    <a:pt x="105" y="110"/>
                  </a:cubicBezTo>
                  <a:cubicBezTo>
                    <a:pt x="98" y="113"/>
                    <a:pt x="86" y="118"/>
                    <a:pt x="59" y="118"/>
                  </a:cubicBezTo>
                  <a:cubicBezTo>
                    <a:pt x="31" y="118"/>
                    <a:pt x="21" y="116"/>
                    <a:pt x="16" y="113"/>
                  </a:cubicBezTo>
                  <a:cubicBezTo>
                    <a:pt x="10" y="110"/>
                    <a:pt x="0" y="102"/>
                    <a:pt x="0" y="82"/>
                  </a:cubicBezTo>
                  <a:cubicBezTo>
                    <a:pt x="0" y="76"/>
                    <a:pt x="0" y="69"/>
                    <a:pt x="3" y="57"/>
                  </a:cubicBezTo>
                  <a:cubicBezTo>
                    <a:pt x="9" y="33"/>
                    <a:pt x="16" y="18"/>
                    <a:pt x="33" y="9"/>
                  </a:cubicBezTo>
                  <a:cubicBezTo>
                    <a:pt x="41" y="4"/>
                    <a:pt x="55" y="0"/>
                    <a:pt x="83" y="0"/>
                  </a:cubicBezTo>
                  <a:cubicBezTo>
                    <a:pt x="110" y="0"/>
                    <a:pt x="123" y="5"/>
                    <a:pt x="130" y="13"/>
                  </a:cubicBezTo>
                  <a:cubicBezTo>
                    <a:pt x="137" y="20"/>
                    <a:pt x="138" y="28"/>
                    <a:pt x="138" y="34"/>
                  </a:cubicBezTo>
                  <a:cubicBezTo>
                    <a:pt x="138" y="40"/>
                    <a:pt x="137" y="46"/>
                    <a:pt x="135" y="53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3" y="63"/>
                    <a:pt x="131" y="64"/>
                    <a:pt x="130" y="64"/>
                  </a:cubicBezTo>
                  <a:lnTo>
                    <a:pt x="56" y="64"/>
                  </a:lnTo>
                  <a:close/>
                  <a:moveTo>
                    <a:pt x="85" y="46"/>
                  </a:moveTo>
                  <a:cubicBezTo>
                    <a:pt x="86" y="46"/>
                    <a:pt x="88" y="45"/>
                    <a:pt x="88" y="44"/>
                  </a:cubicBezTo>
                  <a:cubicBezTo>
                    <a:pt x="88" y="43"/>
                    <a:pt x="89" y="41"/>
                    <a:pt x="89" y="39"/>
                  </a:cubicBezTo>
                  <a:cubicBezTo>
                    <a:pt x="89" y="39"/>
                    <a:pt x="90" y="37"/>
                    <a:pt x="90" y="34"/>
                  </a:cubicBezTo>
                  <a:cubicBezTo>
                    <a:pt x="90" y="31"/>
                    <a:pt x="89" y="29"/>
                    <a:pt x="88" y="27"/>
                  </a:cubicBezTo>
                  <a:cubicBezTo>
                    <a:pt x="85" y="24"/>
                    <a:pt x="80" y="23"/>
                    <a:pt x="77" y="23"/>
                  </a:cubicBezTo>
                  <a:cubicBezTo>
                    <a:pt x="73" y="23"/>
                    <a:pt x="68" y="24"/>
                    <a:pt x="65" y="27"/>
                  </a:cubicBezTo>
                  <a:cubicBezTo>
                    <a:pt x="60" y="31"/>
                    <a:pt x="59" y="37"/>
                    <a:pt x="58" y="42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7" y="44"/>
                    <a:pt x="58" y="46"/>
                    <a:pt x="60" y="46"/>
                  </a:cubicBezTo>
                  <a:lnTo>
                    <a:pt x="85" y="46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7170" y="415"/>
              <a:ext cx="72" cy="64"/>
            </a:xfrm>
            <a:custGeom>
              <a:avLst/>
              <a:gdLst>
                <a:gd name="T0" fmla="*/ 92 w 131"/>
                <a:gd name="T1" fmla="*/ 47 h 118"/>
                <a:gd name="T2" fmla="*/ 92 w 131"/>
                <a:gd name="T3" fmla="*/ 38 h 118"/>
                <a:gd name="T4" fmla="*/ 90 w 131"/>
                <a:gd name="T5" fmla="*/ 33 h 118"/>
                <a:gd name="T6" fmla="*/ 78 w 131"/>
                <a:gd name="T7" fmla="*/ 29 h 118"/>
                <a:gd name="T8" fmla="*/ 64 w 131"/>
                <a:gd name="T9" fmla="*/ 33 h 118"/>
                <a:gd name="T10" fmla="*/ 58 w 131"/>
                <a:gd name="T11" fmla="*/ 46 h 118"/>
                <a:gd name="T12" fmla="*/ 53 w 131"/>
                <a:gd name="T13" fmla="*/ 70 h 118"/>
                <a:gd name="T14" fmla="*/ 52 w 131"/>
                <a:gd name="T15" fmla="*/ 76 h 118"/>
                <a:gd name="T16" fmla="*/ 52 w 131"/>
                <a:gd name="T17" fmla="*/ 79 h 118"/>
                <a:gd name="T18" fmla="*/ 66 w 131"/>
                <a:gd name="T19" fmla="*/ 89 h 118"/>
                <a:gd name="T20" fmla="*/ 80 w 131"/>
                <a:gd name="T21" fmla="*/ 86 h 118"/>
                <a:gd name="T22" fmla="*/ 86 w 131"/>
                <a:gd name="T23" fmla="*/ 73 h 118"/>
                <a:gd name="T24" fmla="*/ 87 w 131"/>
                <a:gd name="T25" fmla="*/ 71 h 118"/>
                <a:gd name="T26" fmla="*/ 90 w 131"/>
                <a:gd name="T27" fmla="*/ 68 h 118"/>
                <a:gd name="T28" fmla="*/ 123 w 131"/>
                <a:gd name="T29" fmla="*/ 68 h 118"/>
                <a:gd name="T30" fmla="*/ 125 w 131"/>
                <a:gd name="T31" fmla="*/ 71 h 118"/>
                <a:gd name="T32" fmla="*/ 124 w 131"/>
                <a:gd name="T33" fmla="*/ 76 h 118"/>
                <a:gd name="T34" fmla="*/ 98 w 131"/>
                <a:gd name="T35" fmla="*/ 111 h 118"/>
                <a:gd name="T36" fmla="*/ 55 w 131"/>
                <a:gd name="T37" fmla="*/ 118 h 118"/>
                <a:gd name="T38" fmla="*/ 14 w 131"/>
                <a:gd name="T39" fmla="*/ 112 h 118"/>
                <a:gd name="T40" fmla="*/ 0 w 131"/>
                <a:gd name="T41" fmla="*/ 83 h 118"/>
                <a:gd name="T42" fmla="*/ 12 w 131"/>
                <a:gd name="T43" fmla="*/ 31 h 118"/>
                <a:gd name="T44" fmla="*/ 32 w 131"/>
                <a:gd name="T45" fmla="*/ 8 h 118"/>
                <a:gd name="T46" fmla="*/ 79 w 131"/>
                <a:gd name="T47" fmla="*/ 0 h 118"/>
                <a:gd name="T48" fmla="*/ 126 w 131"/>
                <a:gd name="T49" fmla="*/ 14 h 118"/>
                <a:gd name="T50" fmla="*/ 131 w 131"/>
                <a:gd name="T51" fmla="*/ 26 h 118"/>
                <a:gd name="T52" fmla="*/ 128 w 131"/>
                <a:gd name="T53" fmla="*/ 49 h 118"/>
                <a:gd name="T54" fmla="*/ 94 w 131"/>
                <a:gd name="T55" fmla="*/ 49 h 118"/>
                <a:gd name="T56" fmla="*/ 92 w 131"/>
                <a:gd name="T57" fmla="*/ 4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118">
                  <a:moveTo>
                    <a:pt x="92" y="47"/>
                  </a:moveTo>
                  <a:cubicBezTo>
                    <a:pt x="93" y="43"/>
                    <a:pt x="93" y="40"/>
                    <a:pt x="92" y="38"/>
                  </a:cubicBezTo>
                  <a:cubicBezTo>
                    <a:pt x="91" y="36"/>
                    <a:pt x="91" y="34"/>
                    <a:pt x="90" y="33"/>
                  </a:cubicBezTo>
                  <a:cubicBezTo>
                    <a:pt x="87" y="30"/>
                    <a:pt x="81" y="29"/>
                    <a:pt x="78" y="29"/>
                  </a:cubicBezTo>
                  <a:cubicBezTo>
                    <a:pt x="71" y="29"/>
                    <a:pt x="67" y="31"/>
                    <a:pt x="64" y="33"/>
                  </a:cubicBezTo>
                  <a:cubicBezTo>
                    <a:pt x="60" y="37"/>
                    <a:pt x="59" y="43"/>
                    <a:pt x="58" y="46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2"/>
                    <a:pt x="52" y="74"/>
                    <a:pt x="52" y="76"/>
                  </a:cubicBezTo>
                  <a:cubicBezTo>
                    <a:pt x="52" y="76"/>
                    <a:pt x="52" y="77"/>
                    <a:pt x="52" y="79"/>
                  </a:cubicBezTo>
                  <a:cubicBezTo>
                    <a:pt x="52" y="89"/>
                    <a:pt x="62" y="89"/>
                    <a:pt x="66" y="89"/>
                  </a:cubicBezTo>
                  <a:cubicBezTo>
                    <a:pt x="69" y="89"/>
                    <a:pt x="75" y="89"/>
                    <a:pt x="80" y="86"/>
                  </a:cubicBezTo>
                  <a:cubicBezTo>
                    <a:pt x="85" y="82"/>
                    <a:pt x="86" y="77"/>
                    <a:pt x="86" y="73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0"/>
                    <a:pt x="89" y="68"/>
                    <a:pt x="90" y="68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5" y="68"/>
                    <a:pt x="126" y="69"/>
                    <a:pt x="125" y="71"/>
                  </a:cubicBezTo>
                  <a:cubicBezTo>
                    <a:pt x="125" y="72"/>
                    <a:pt x="124" y="75"/>
                    <a:pt x="124" y="76"/>
                  </a:cubicBezTo>
                  <a:cubicBezTo>
                    <a:pt x="124" y="76"/>
                    <a:pt x="117" y="102"/>
                    <a:pt x="98" y="111"/>
                  </a:cubicBezTo>
                  <a:cubicBezTo>
                    <a:pt x="89" y="116"/>
                    <a:pt x="75" y="118"/>
                    <a:pt x="55" y="118"/>
                  </a:cubicBezTo>
                  <a:cubicBezTo>
                    <a:pt x="32" y="118"/>
                    <a:pt x="21" y="116"/>
                    <a:pt x="14" y="112"/>
                  </a:cubicBezTo>
                  <a:cubicBezTo>
                    <a:pt x="2" y="105"/>
                    <a:pt x="0" y="93"/>
                    <a:pt x="0" y="83"/>
                  </a:cubicBezTo>
                  <a:cubicBezTo>
                    <a:pt x="0" y="70"/>
                    <a:pt x="7" y="43"/>
                    <a:pt x="12" y="31"/>
                  </a:cubicBezTo>
                  <a:cubicBezTo>
                    <a:pt x="16" y="22"/>
                    <a:pt x="21" y="13"/>
                    <a:pt x="32" y="8"/>
                  </a:cubicBezTo>
                  <a:cubicBezTo>
                    <a:pt x="37" y="5"/>
                    <a:pt x="50" y="0"/>
                    <a:pt x="79" y="0"/>
                  </a:cubicBezTo>
                  <a:cubicBezTo>
                    <a:pt x="98" y="0"/>
                    <a:pt x="117" y="1"/>
                    <a:pt x="126" y="14"/>
                  </a:cubicBezTo>
                  <a:cubicBezTo>
                    <a:pt x="129" y="17"/>
                    <a:pt x="131" y="22"/>
                    <a:pt x="131" y="26"/>
                  </a:cubicBezTo>
                  <a:cubicBezTo>
                    <a:pt x="131" y="33"/>
                    <a:pt x="130" y="42"/>
                    <a:pt x="128" y="49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3" y="49"/>
                    <a:pt x="91" y="48"/>
                    <a:pt x="92" y="47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7248" y="385"/>
              <a:ext cx="80" cy="93"/>
            </a:xfrm>
            <a:custGeom>
              <a:avLst/>
              <a:gdLst>
                <a:gd name="T0" fmla="*/ 83 w 146"/>
                <a:gd name="T1" fmla="*/ 0 h 171"/>
                <a:gd name="T2" fmla="*/ 85 w 146"/>
                <a:gd name="T3" fmla="*/ 3 h 171"/>
                <a:gd name="T4" fmla="*/ 71 w 146"/>
                <a:gd name="T5" fmla="*/ 69 h 171"/>
                <a:gd name="T6" fmla="*/ 73 w 146"/>
                <a:gd name="T7" fmla="*/ 70 h 171"/>
                <a:gd name="T8" fmla="*/ 84 w 146"/>
                <a:gd name="T9" fmla="*/ 61 h 171"/>
                <a:gd name="T10" fmla="*/ 111 w 146"/>
                <a:gd name="T11" fmla="*/ 55 h 171"/>
                <a:gd name="T12" fmla="*/ 138 w 146"/>
                <a:gd name="T13" fmla="*/ 64 h 171"/>
                <a:gd name="T14" fmla="*/ 146 w 146"/>
                <a:gd name="T15" fmla="*/ 81 h 171"/>
                <a:gd name="T16" fmla="*/ 145 w 146"/>
                <a:gd name="T17" fmla="*/ 92 h 171"/>
                <a:gd name="T18" fmla="*/ 128 w 146"/>
                <a:gd name="T19" fmla="*/ 168 h 171"/>
                <a:gd name="T20" fmla="*/ 125 w 146"/>
                <a:gd name="T21" fmla="*/ 171 h 171"/>
                <a:gd name="T22" fmla="*/ 81 w 146"/>
                <a:gd name="T23" fmla="*/ 171 h 171"/>
                <a:gd name="T24" fmla="*/ 78 w 146"/>
                <a:gd name="T25" fmla="*/ 168 h 171"/>
                <a:gd name="T26" fmla="*/ 92 w 146"/>
                <a:gd name="T27" fmla="*/ 104 h 171"/>
                <a:gd name="T28" fmla="*/ 93 w 146"/>
                <a:gd name="T29" fmla="*/ 98 h 171"/>
                <a:gd name="T30" fmla="*/ 93 w 146"/>
                <a:gd name="T31" fmla="*/ 94 h 171"/>
                <a:gd name="T32" fmla="*/ 93 w 146"/>
                <a:gd name="T33" fmla="*/ 90 h 171"/>
                <a:gd name="T34" fmla="*/ 84 w 146"/>
                <a:gd name="T35" fmla="*/ 85 h 171"/>
                <a:gd name="T36" fmla="*/ 73 w 146"/>
                <a:gd name="T37" fmla="*/ 90 h 171"/>
                <a:gd name="T38" fmla="*/ 63 w 146"/>
                <a:gd name="T39" fmla="*/ 108 h 171"/>
                <a:gd name="T40" fmla="*/ 50 w 146"/>
                <a:gd name="T41" fmla="*/ 168 h 171"/>
                <a:gd name="T42" fmla="*/ 47 w 146"/>
                <a:gd name="T43" fmla="*/ 171 h 171"/>
                <a:gd name="T44" fmla="*/ 2 w 146"/>
                <a:gd name="T45" fmla="*/ 171 h 171"/>
                <a:gd name="T46" fmla="*/ 0 w 146"/>
                <a:gd name="T47" fmla="*/ 168 h 171"/>
                <a:gd name="T48" fmla="*/ 35 w 146"/>
                <a:gd name="T49" fmla="*/ 3 h 171"/>
                <a:gd name="T50" fmla="*/ 39 w 146"/>
                <a:gd name="T51" fmla="*/ 0 h 171"/>
                <a:gd name="T52" fmla="*/ 83 w 146"/>
                <a:gd name="T5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171">
                  <a:moveTo>
                    <a:pt x="83" y="0"/>
                  </a:moveTo>
                  <a:cubicBezTo>
                    <a:pt x="85" y="0"/>
                    <a:pt x="86" y="2"/>
                    <a:pt x="85" y="3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71"/>
                    <a:pt x="72" y="71"/>
                    <a:pt x="73" y="70"/>
                  </a:cubicBezTo>
                  <a:cubicBezTo>
                    <a:pt x="73" y="70"/>
                    <a:pt x="78" y="64"/>
                    <a:pt x="84" y="61"/>
                  </a:cubicBezTo>
                  <a:cubicBezTo>
                    <a:pt x="93" y="56"/>
                    <a:pt x="101" y="55"/>
                    <a:pt x="111" y="55"/>
                  </a:cubicBezTo>
                  <a:cubicBezTo>
                    <a:pt x="121" y="55"/>
                    <a:pt x="131" y="56"/>
                    <a:pt x="138" y="64"/>
                  </a:cubicBezTo>
                  <a:cubicBezTo>
                    <a:pt x="144" y="68"/>
                    <a:pt x="146" y="74"/>
                    <a:pt x="146" y="81"/>
                  </a:cubicBezTo>
                  <a:cubicBezTo>
                    <a:pt x="146" y="85"/>
                    <a:pt x="145" y="88"/>
                    <a:pt x="145" y="92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8" y="170"/>
                    <a:pt x="126" y="171"/>
                    <a:pt x="125" y="171"/>
                  </a:cubicBezTo>
                  <a:cubicBezTo>
                    <a:pt x="81" y="171"/>
                    <a:pt x="81" y="171"/>
                    <a:pt x="81" y="171"/>
                  </a:cubicBezTo>
                  <a:cubicBezTo>
                    <a:pt x="79" y="171"/>
                    <a:pt x="78" y="170"/>
                    <a:pt x="78" y="16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2"/>
                    <a:pt x="93" y="99"/>
                    <a:pt x="93" y="98"/>
                  </a:cubicBezTo>
                  <a:cubicBezTo>
                    <a:pt x="93" y="98"/>
                    <a:pt x="93" y="96"/>
                    <a:pt x="93" y="94"/>
                  </a:cubicBezTo>
                  <a:cubicBezTo>
                    <a:pt x="93" y="92"/>
                    <a:pt x="93" y="91"/>
                    <a:pt x="93" y="90"/>
                  </a:cubicBezTo>
                  <a:cubicBezTo>
                    <a:pt x="91" y="86"/>
                    <a:pt x="87" y="85"/>
                    <a:pt x="84" y="85"/>
                  </a:cubicBezTo>
                  <a:cubicBezTo>
                    <a:pt x="80" y="85"/>
                    <a:pt x="76" y="87"/>
                    <a:pt x="73" y="90"/>
                  </a:cubicBezTo>
                  <a:cubicBezTo>
                    <a:pt x="67" y="95"/>
                    <a:pt x="64" y="102"/>
                    <a:pt x="63" y="10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50" y="170"/>
                    <a:pt x="48" y="171"/>
                    <a:pt x="47" y="171"/>
                  </a:cubicBezTo>
                  <a:cubicBezTo>
                    <a:pt x="2" y="171"/>
                    <a:pt x="2" y="171"/>
                    <a:pt x="2" y="171"/>
                  </a:cubicBezTo>
                  <a:cubicBezTo>
                    <a:pt x="1" y="171"/>
                    <a:pt x="0" y="170"/>
                    <a:pt x="0" y="168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2"/>
                    <a:pt x="37" y="0"/>
                    <a:pt x="39" y="0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7160" y="198"/>
              <a:ext cx="39" cy="104"/>
            </a:xfrm>
            <a:custGeom>
              <a:avLst/>
              <a:gdLst>
                <a:gd name="T0" fmla="*/ 39 w 39"/>
                <a:gd name="T1" fmla="*/ 104 h 104"/>
                <a:gd name="T2" fmla="*/ 39 w 39"/>
                <a:gd name="T3" fmla="*/ 18 h 104"/>
                <a:gd name="T4" fmla="*/ 0 w 39"/>
                <a:gd name="T5" fmla="*/ 0 h 104"/>
                <a:gd name="T6" fmla="*/ 0 w 39"/>
                <a:gd name="T7" fmla="*/ 86 h 104"/>
                <a:gd name="T8" fmla="*/ 39 w 39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4">
                  <a:moveTo>
                    <a:pt x="39" y="104"/>
                  </a:moveTo>
                  <a:lnTo>
                    <a:pt x="39" y="18"/>
                  </a:lnTo>
                  <a:lnTo>
                    <a:pt x="0" y="0"/>
                  </a:lnTo>
                  <a:lnTo>
                    <a:pt x="0" y="86"/>
                  </a:lnTo>
                  <a:lnTo>
                    <a:pt x="39" y="104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7067" y="198"/>
              <a:ext cx="88" cy="105"/>
            </a:xfrm>
            <a:custGeom>
              <a:avLst/>
              <a:gdLst>
                <a:gd name="T0" fmla="*/ 88 w 88"/>
                <a:gd name="T1" fmla="*/ 86 h 105"/>
                <a:gd name="T2" fmla="*/ 88 w 88"/>
                <a:gd name="T3" fmla="*/ 0 h 105"/>
                <a:gd name="T4" fmla="*/ 0 w 88"/>
                <a:gd name="T5" fmla="*/ 19 h 105"/>
                <a:gd name="T6" fmla="*/ 0 w 88"/>
                <a:gd name="T7" fmla="*/ 105 h 105"/>
                <a:gd name="T8" fmla="*/ 88 w 88"/>
                <a:gd name="T9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05">
                  <a:moveTo>
                    <a:pt x="88" y="86"/>
                  </a:moveTo>
                  <a:lnTo>
                    <a:pt x="88" y="0"/>
                  </a:lnTo>
                  <a:lnTo>
                    <a:pt x="0" y="19"/>
                  </a:lnTo>
                  <a:lnTo>
                    <a:pt x="0" y="105"/>
                  </a:lnTo>
                  <a:lnTo>
                    <a:pt x="88" y="86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7223" y="165"/>
              <a:ext cx="89" cy="187"/>
            </a:xfrm>
            <a:custGeom>
              <a:avLst/>
              <a:gdLst>
                <a:gd name="T0" fmla="*/ 89 w 89"/>
                <a:gd name="T1" fmla="*/ 187 h 187"/>
                <a:gd name="T2" fmla="*/ 89 w 89"/>
                <a:gd name="T3" fmla="*/ 0 h 187"/>
                <a:gd name="T4" fmla="*/ 0 w 89"/>
                <a:gd name="T5" fmla="*/ 19 h 187"/>
                <a:gd name="T6" fmla="*/ 0 w 89"/>
                <a:gd name="T7" fmla="*/ 147 h 187"/>
                <a:gd name="T8" fmla="*/ 89 w 89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87">
                  <a:moveTo>
                    <a:pt x="89" y="187"/>
                  </a:moveTo>
                  <a:lnTo>
                    <a:pt x="89" y="0"/>
                  </a:lnTo>
                  <a:lnTo>
                    <a:pt x="0" y="19"/>
                  </a:lnTo>
                  <a:lnTo>
                    <a:pt x="0" y="147"/>
                  </a:lnTo>
                  <a:lnTo>
                    <a:pt x="89" y="187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7317" y="165"/>
              <a:ext cx="39" cy="208"/>
            </a:xfrm>
            <a:custGeom>
              <a:avLst/>
              <a:gdLst>
                <a:gd name="T0" fmla="*/ 39 w 39"/>
                <a:gd name="T1" fmla="*/ 208 h 208"/>
                <a:gd name="T2" fmla="*/ 39 w 39"/>
                <a:gd name="T3" fmla="*/ 17 h 208"/>
                <a:gd name="T4" fmla="*/ 0 w 39"/>
                <a:gd name="T5" fmla="*/ 0 h 208"/>
                <a:gd name="T6" fmla="*/ 0 w 39"/>
                <a:gd name="T7" fmla="*/ 189 h 208"/>
                <a:gd name="T8" fmla="*/ 39 w 39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08">
                  <a:moveTo>
                    <a:pt x="39" y="208"/>
                  </a:moveTo>
                  <a:lnTo>
                    <a:pt x="39" y="17"/>
                  </a:lnTo>
                  <a:lnTo>
                    <a:pt x="0" y="0"/>
                  </a:lnTo>
                  <a:lnTo>
                    <a:pt x="0" y="189"/>
                  </a:lnTo>
                  <a:lnTo>
                    <a:pt x="39" y="208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7004" y="232"/>
              <a:ext cx="39" cy="85"/>
            </a:xfrm>
            <a:custGeom>
              <a:avLst/>
              <a:gdLst>
                <a:gd name="T0" fmla="*/ 39 w 39"/>
                <a:gd name="T1" fmla="*/ 76 h 85"/>
                <a:gd name="T2" fmla="*/ 39 w 39"/>
                <a:gd name="T3" fmla="*/ 17 h 85"/>
                <a:gd name="T4" fmla="*/ 0 w 39"/>
                <a:gd name="T5" fmla="*/ 0 h 85"/>
                <a:gd name="T6" fmla="*/ 0 w 39"/>
                <a:gd name="T7" fmla="*/ 85 h 85"/>
                <a:gd name="T8" fmla="*/ 39 w 39"/>
                <a:gd name="T9" fmla="*/ 7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85">
                  <a:moveTo>
                    <a:pt x="39" y="76"/>
                  </a:moveTo>
                  <a:lnTo>
                    <a:pt x="39" y="17"/>
                  </a:lnTo>
                  <a:lnTo>
                    <a:pt x="0" y="0"/>
                  </a:lnTo>
                  <a:lnTo>
                    <a:pt x="0" y="85"/>
                  </a:lnTo>
                  <a:lnTo>
                    <a:pt x="39" y="76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6847" y="265"/>
              <a:ext cx="39" cy="86"/>
            </a:xfrm>
            <a:custGeom>
              <a:avLst/>
              <a:gdLst>
                <a:gd name="T0" fmla="*/ 39 w 39"/>
                <a:gd name="T1" fmla="*/ 77 h 86"/>
                <a:gd name="T2" fmla="*/ 39 w 39"/>
                <a:gd name="T3" fmla="*/ 18 h 86"/>
                <a:gd name="T4" fmla="*/ 0 w 39"/>
                <a:gd name="T5" fmla="*/ 0 h 86"/>
                <a:gd name="T6" fmla="*/ 0 w 39"/>
                <a:gd name="T7" fmla="*/ 86 h 86"/>
                <a:gd name="T8" fmla="*/ 39 w 39"/>
                <a:gd name="T9" fmla="*/ 7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86">
                  <a:moveTo>
                    <a:pt x="39" y="77"/>
                  </a:moveTo>
                  <a:lnTo>
                    <a:pt x="39" y="18"/>
                  </a:lnTo>
                  <a:lnTo>
                    <a:pt x="0" y="0"/>
                  </a:lnTo>
                  <a:lnTo>
                    <a:pt x="0" y="86"/>
                  </a:lnTo>
                  <a:lnTo>
                    <a:pt x="39" y="77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6754" y="265"/>
              <a:ext cx="88" cy="105"/>
            </a:xfrm>
            <a:custGeom>
              <a:avLst/>
              <a:gdLst>
                <a:gd name="T0" fmla="*/ 88 w 88"/>
                <a:gd name="T1" fmla="*/ 0 h 105"/>
                <a:gd name="T2" fmla="*/ 0 w 88"/>
                <a:gd name="T3" fmla="*/ 19 h 105"/>
                <a:gd name="T4" fmla="*/ 0 w 88"/>
                <a:gd name="T5" fmla="*/ 105 h 105"/>
                <a:gd name="T6" fmla="*/ 88 w 88"/>
                <a:gd name="T7" fmla="*/ 86 h 105"/>
                <a:gd name="T8" fmla="*/ 88 w 88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05">
                  <a:moveTo>
                    <a:pt x="88" y="0"/>
                  </a:moveTo>
                  <a:lnTo>
                    <a:pt x="0" y="19"/>
                  </a:lnTo>
                  <a:lnTo>
                    <a:pt x="0" y="105"/>
                  </a:lnTo>
                  <a:lnTo>
                    <a:pt x="88" y="8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6910" y="232"/>
              <a:ext cx="89" cy="105"/>
            </a:xfrm>
            <a:custGeom>
              <a:avLst/>
              <a:gdLst>
                <a:gd name="T0" fmla="*/ 89 w 89"/>
                <a:gd name="T1" fmla="*/ 86 h 105"/>
                <a:gd name="T2" fmla="*/ 89 w 89"/>
                <a:gd name="T3" fmla="*/ 0 h 105"/>
                <a:gd name="T4" fmla="*/ 0 w 89"/>
                <a:gd name="T5" fmla="*/ 19 h 105"/>
                <a:gd name="T6" fmla="*/ 0 w 89"/>
                <a:gd name="T7" fmla="*/ 105 h 105"/>
                <a:gd name="T8" fmla="*/ 89 w 89"/>
                <a:gd name="T9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5">
                  <a:moveTo>
                    <a:pt x="89" y="86"/>
                  </a:moveTo>
                  <a:lnTo>
                    <a:pt x="89" y="0"/>
                  </a:lnTo>
                  <a:lnTo>
                    <a:pt x="0" y="19"/>
                  </a:lnTo>
                  <a:lnTo>
                    <a:pt x="0" y="105"/>
                  </a:lnTo>
                  <a:lnTo>
                    <a:pt x="89" y="86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7160" y="293"/>
              <a:ext cx="196" cy="87"/>
            </a:xfrm>
            <a:custGeom>
              <a:avLst/>
              <a:gdLst>
                <a:gd name="T0" fmla="*/ 0 w 196"/>
                <a:gd name="T1" fmla="*/ 0 h 87"/>
                <a:gd name="T2" fmla="*/ 0 w 196"/>
                <a:gd name="T3" fmla="*/ 37 h 87"/>
                <a:gd name="T4" fmla="*/ 196 w 196"/>
                <a:gd name="T5" fmla="*/ 87 h 87"/>
                <a:gd name="T6" fmla="*/ 0 w 19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87">
                  <a:moveTo>
                    <a:pt x="0" y="0"/>
                  </a:moveTo>
                  <a:lnTo>
                    <a:pt x="0" y="37"/>
                  </a:lnTo>
                  <a:lnTo>
                    <a:pt x="196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6754" y="293"/>
              <a:ext cx="401" cy="87"/>
            </a:xfrm>
            <a:custGeom>
              <a:avLst/>
              <a:gdLst>
                <a:gd name="T0" fmla="*/ 401 w 401"/>
                <a:gd name="T1" fmla="*/ 0 h 87"/>
                <a:gd name="T2" fmla="*/ 0 w 401"/>
                <a:gd name="T3" fmla="*/ 87 h 87"/>
                <a:gd name="T4" fmla="*/ 401 w 401"/>
                <a:gd name="T5" fmla="*/ 37 h 87"/>
                <a:gd name="T6" fmla="*/ 401 w 401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87">
                  <a:moveTo>
                    <a:pt x="401" y="0"/>
                  </a:moveTo>
                  <a:lnTo>
                    <a:pt x="0" y="87"/>
                  </a:lnTo>
                  <a:lnTo>
                    <a:pt x="401" y="37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508798" y="384548"/>
            <a:ext cx="1013856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400" b="1" dirty="0" smtClean="0">
                <a:solidFill>
                  <a:srgbClr val="5A5A5A"/>
                </a:solidFill>
              </a:rPr>
              <a:t>Земельный массив на </a:t>
            </a:r>
            <a:r>
              <a:rPr lang="ru-RU" sz="2400" b="1" dirty="0" err="1" smtClean="0">
                <a:solidFill>
                  <a:srgbClr val="5A5A5A"/>
                </a:solidFill>
              </a:rPr>
              <a:t>Истринском</a:t>
            </a:r>
            <a:r>
              <a:rPr lang="ru-RU" sz="2400" b="1" dirty="0" smtClean="0">
                <a:solidFill>
                  <a:srgbClr val="5A5A5A"/>
                </a:solidFill>
              </a:rPr>
              <a:t> водохранилище</a:t>
            </a:r>
            <a:endParaRPr lang="ru-RU" sz="2400" dirty="0">
              <a:solidFill>
                <a:srgbClr val="5A5A5A"/>
              </a:solidFill>
            </a:endParaRPr>
          </a:p>
        </p:txBody>
      </p:sp>
      <p:sp>
        <p:nvSpPr>
          <p:cNvPr id="40" name="Rectangle 6"/>
          <p:cNvSpPr/>
          <p:nvPr/>
        </p:nvSpPr>
        <p:spPr>
          <a:xfrm>
            <a:off x="1342831" y="1037061"/>
            <a:ext cx="4383184" cy="85254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5A5A5A"/>
                </a:solidFill>
              </a:rPr>
              <a:t>Расположение</a:t>
            </a:r>
            <a:endParaRPr lang="ru-RU" dirty="0">
              <a:solidFill>
                <a:srgbClr val="5A5A5A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rgbClr val="5A5A5A"/>
                </a:solidFill>
              </a:rPr>
              <a:t>Земельный участок расположен  на берегу </a:t>
            </a:r>
            <a:r>
              <a:rPr lang="ru-RU" sz="1200" dirty="0" err="1" smtClean="0">
                <a:solidFill>
                  <a:srgbClr val="5A5A5A"/>
                </a:solidFill>
              </a:rPr>
              <a:t>Истринского</a:t>
            </a:r>
            <a:r>
              <a:rPr lang="ru-RU" sz="1200" dirty="0" smtClean="0">
                <a:solidFill>
                  <a:srgbClr val="5A5A5A"/>
                </a:solidFill>
              </a:rPr>
              <a:t> водохранилища, в окружении леса  (вблизи  д. </a:t>
            </a:r>
            <a:r>
              <a:rPr lang="ru-RU" sz="1200" dirty="0" err="1" smtClean="0">
                <a:solidFill>
                  <a:srgbClr val="5A5A5A"/>
                </a:solidFill>
              </a:rPr>
              <a:t>Соколово</a:t>
            </a:r>
            <a:r>
              <a:rPr lang="ru-RU" sz="1200" dirty="0" smtClean="0">
                <a:solidFill>
                  <a:srgbClr val="5A5A5A"/>
                </a:solidFill>
              </a:rPr>
              <a:t>, д. </a:t>
            </a:r>
            <a:r>
              <a:rPr lang="ru-RU" sz="1200" dirty="0" err="1" smtClean="0">
                <a:solidFill>
                  <a:srgbClr val="5A5A5A"/>
                </a:solidFill>
              </a:rPr>
              <a:t>Новораково</a:t>
            </a:r>
            <a:r>
              <a:rPr lang="ru-RU" sz="1200" dirty="0" smtClean="0">
                <a:solidFill>
                  <a:srgbClr val="5A5A5A"/>
                </a:solidFill>
              </a:rPr>
              <a:t>)</a:t>
            </a:r>
            <a:endParaRPr lang="en-US" sz="1200" dirty="0">
              <a:solidFill>
                <a:srgbClr val="5A5A5A"/>
              </a:solidFill>
            </a:endParaRPr>
          </a:p>
        </p:txBody>
      </p:sp>
      <p:sp>
        <p:nvSpPr>
          <p:cNvPr id="42" name="Rectangle 6"/>
          <p:cNvSpPr/>
          <p:nvPr/>
        </p:nvSpPr>
        <p:spPr>
          <a:xfrm>
            <a:off x="1346073" y="2318985"/>
            <a:ext cx="4448844" cy="4708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5A5A5A"/>
                </a:solidFill>
              </a:rPr>
              <a:t>Транспортное сообщение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1400" dirty="0" smtClean="0">
                <a:solidFill>
                  <a:srgbClr val="5A5A5A"/>
                </a:solidFill>
              </a:rPr>
              <a:t>Расстояние от МКАД: 45  км по Пятницкому шоссе</a:t>
            </a:r>
            <a:endParaRPr lang="en-US" sz="1400" dirty="0">
              <a:solidFill>
                <a:srgbClr val="5A5A5A"/>
              </a:solidFill>
            </a:endParaRPr>
          </a:p>
        </p:txBody>
      </p:sp>
      <p:sp>
        <p:nvSpPr>
          <p:cNvPr id="45" name="Rectangle 6"/>
          <p:cNvSpPr/>
          <p:nvPr/>
        </p:nvSpPr>
        <p:spPr>
          <a:xfrm>
            <a:off x="1346548" y="4010071"/>
            <a:ext cx="4466955" cy="26950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5A5A5A"/>
                </a:solidFill>
              </a:rPr>
              <a:t>Описание объекта:</a:t>
            </a:r>
          </a:p>
          <a:p>
            <a:pPr marL="178594" indent="-128588">
              <a:spcAft>
                <a:spcPts val="450"/>
              </a:spcAft>
              <a:buClr>
                <a:srgbClr val="DE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5A5A5A"/>
                </a:solidFill>
              </a:rPr>
              <a:t>Расположение: </a:t>
            </a:r>
            <a:r>
              <a:rPr lang="ru-RU" sz="1200" dirty="0" err="1">
                <a:solidFill>
                  <a:srgbClr val="5A5A5A"/>
                </a:solidFill>
              </a:rPr>
              <a:t>Пятницкое</a:t>
            </a:r>
            <a:r>
              <a:rPr lang="ru-RU" sz="1200" dirty="0">
                <a:solidFill>
                  <a:srgbClr val="5A5A5A"/>
                </a:solidFill>
              </a:rPr>
              <a:t> </a:t>
            </a:r>
            <a:r>
              <a:rPr lang="ru-RU" sz="1200" dirty="0" smtClean="0">
                <a:solidFill>
                  <a:srgbClr val="5A5A5A"/>
                </a:solidFill>
              </a:rPr>
              <a:t> шоссе</a:t>
            </a:r>
            <a:r>
              <a:rPr lang="ru-RU" sz="1200" dirty="0">
                <a:solidFill>
                  <a:srgbClr val="5A5A5A"/>
                </a:solidFill>
              </a:rPr>
              <a:t>, 45 км от МКАД </a:t>
            </a:r>
          </a:p>
          <a:p>
            <a:pPr marL="178594" indent="-128588">
              <a:spcAft>
                <a:spcPts val="450"/>
              </a:spcAft>
              <a:buClr>
                <a:srgbClr val="DE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5A5A5A"/>
                </a:solidFill>
              </a:rPr>
              <a:t>Общая площадь земельных участков: 50 Га</a:t>
            </a:r>
          </a:p>
          <a:p>
            <a:pPr marL="178594" indent="-128588">
              <a:spcAft>
                <a:spcPts val="450"/>
              </a:spcAft>
              <a:buClr>
                <a:srgbClr val="DE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5A5A5A"/>
                </a:solidFill>
              </a:rPr>
              <a:t>Аренда ЗУ: до 2052 </a:t>
            </a:r>
            <a:r>
              <a:rPr lang="ru-RU" sz="1200" dirty="0" smtClean="0">
                <a:solidFill>
                  <a:srgbClr val="5A5A5A"/>
                </a:solidFill>
              </a:rPr>
              <a:t>г</a:t>
            </a:r>
          </a:p>
          <a:p>
            <a:pPr marL="178594" indent="-128588">
              <a:spcAft>
                <a:spcPts val="450"/>
              </a:spcAft>
              <a:buClr>
                <a:srgbClr val="DE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ru-RU" sz="1200" dirty="0" smtClean="0">
                <a:solidFill>
                  <a:srgbClr val="5A5A5A"/>
                </a:solidFill>
              </a:rPr>
              <a:t>Категория земель: Земли лесного фонда</a:t>
            </a:r>
          </a:p>
          <a:p>
            <a:pPr marL="178594" indent="-128588">
              <a:spcAft>
                <a:spcPts val="450"/>
              </a:spcAft>
              <a:buClr>
                <a:srgbClr val="DE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ru-RU" sz="1200" dirty="0" smtClean="0">
                <a:solidFill>
                  <a:srgbClr val="5A5A5A"/>
                </a:solidFill>
              </a:rPr>
              <a:t>Вид разрешенного использования: Осуществление рекреационной деятельности</a:t>
            </a:r>
            <a:endParaRPr lang="en-US" sz="1200" dirty="0">
              <a:solidFill>
                <a:srgbClr val="5A5A5A"/>
              </a:solidFill>
            </a:endParaRPr>
          </a:p>
          <a:p>
            <a:pPr marL="178594" indent="-128588">
              <a:spcAft>
                <a:spcPts val="450"/>
              </a:spcAft>
              <a:buClr>
                <a:srgbClr val="DE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5A5A5A"/>
                </a:solidFill>
              </a:rPr>
              <a:t>Мощности подстанций  400 кВт</a:t>
            </a:r>
          </a:p>
          <a:p>
            <a:pPr marL="178594" indent="-128588">
              <a:spcAft>
                <a:spcPts val="450"/>
              </a:spcAft>
              <a:buClr>
                <a:srgbClr val="DE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5A5A5A"/>
                </a:solidFill>
              </a:rPr>
              <a:t>Кол-во скважин – 2 шт</a:t>
            </a:r>
            <a:r>
              <a:rPr lang="ru-RU" sz="1200" dirty="0" smtClean="0">
                <a:solidFill>
                  <a:srgbClr val="5A5A5A"/>
                </a:solidFill>
              </a:rPr>
              <a:t>.</a:t>
            </a:r>
          </a:p>
          <a:p>
            <a:pPr marL="178594" indent="-128588">
              <a:spcAft>
                <a:spcPts val="450"/>
              </a:spcAft>
              <a:buClr>
                <a:srgbClr val="DE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ru-RU" sz="1200" dirty="0" smtClean="0">
                <a:solidFill>
                  <a:srgbClr val="5A5A5A"/>
                </a:solidFill>
              </a:rPr>
              <a:t>2 </a:t>
            </a:r>
            <a:r>
              <a:rPr lang="ru-RU" sz="1200" dirty="0" smtClean="0">
                <a:solidFill>
                  <a:srgbClr val="5A5A5A"/>
                </a:solidFill>
              </a:rPr>
              <a:t>КПП</a:t>
            </a:r>
            <a:endParaRPr lang="ru-RU" sz="1100" dirty="0" smtClean="0">
              <a:solidFill>
                <a:srgbClr val="5A5A5A"/>
              </a:solidFill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ru-RU" dirty="0" smtClean="0">
              <a:solidFill>
                <a:srgbClr val="5A5A5A"/>
              </a:solidFill>
            </a:endParaRPr>
          </a:p>
        </p:txBody>
      </p:sp>
      <p:cxnSp>
        <p:nvCxnSpPr>
          <p:cNvPr id="76" name="Straight Connector 12"/>
          <p:cNvCxnSpPr/>
          <p:nvPr/>
        </p:nvCxnSpPr>
        <p:spPr>
          <a:xfrm flipH="1" flipV="1">
            <a:off x="1364370" y="2007448"/>
            <a:ext cx="4133181" cy="10923"/>
          </a:xfrm>
          <a:prstGeom prst="line">
            <a:avLst/>
          </a:prstGeom>
          <a:ln w="12700" cmpd="sng">
            <a:solidFill>
              <a:srgbClr val="C00000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12"/>
          <p:cNvCxnSpPr/>
          <p:nvPr/>
        </p:nvCxnSpPr>
        <p:spPr>
          <a:xfrm flipH="1">
            <a:off x="1342069" y="3166946"/>
            <a:ext cx="4110877" cy="14866"/>
          </a:xfrm>
          <a:prstGeom prst="line">
            <a:avLst/>
          </a:prstGeom>
          <a:ln w="12700" cmpd="sng">
            <a:solidFill>
              <a:srgbClr val="C00000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12"/>
          <p:cNvCxnSpPr/>
          <p:nvPr/>
        </p:nvCxnSpPr>
        <p:spPr>
          <a:xfrm flipH="1" flipV="1">
            <a:off x="1252858" y="7083496"/>
            <a:ext cx="4110879" cy="8680"/>
          </a:xfrm>
          <a:prstGeom prst="line">
            <a:avLst/>
          </a:prstGeom>
          <a:ln w="12700" cmpd="sng">
            <a:solidFill>
              <a:srgbClr val="C00000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7" y="1161567"/>
            <a:ext cx="651999" cy="651999"/>
          </a:xfrm>
          <a:prstGeom prst="rect">
            <a:avLst/>
          </a:prstGeom>
        </p:spPr>
      </p:pic>
      <p:grpSp>
        <p:nvGrpSpPr>
          <p:cNvPr id="88" name="Group 18"/>
          <p:cNvGrpSpPr>
            <a:grpSpLocks noChangeAspect="1"/>
          </p:cNvGrpSpPr>
          <p:nvPr/>
        </p:nvGrpSpPr>
        <p:grpSpPr bwMode="auto">
          <a:xfrm>
            <a:off x="601404" y="2275657"/>
            <a:ext cx="584525" cy="493313"/>
            <a:chOff x="4979" y="1116"/>
            <a:chExt cx="455" cy="384"/>
          </a:xfrm>
          <a:solidFill>
            <a:srgbClr val="C00000"/>
          </a:solidFill>
        </p:grpSpPr>
        <p:sp>
          <p:nvSpPr>
            <p:cNvPr id="89" name="Line 19"/>
            <p:cNvSpPr>
              <a:spLocks noChangeShapeType="1"/>
            </p:cNvSpPr>
            <p:nvPr/>
          </p:nvSpPr>
          <p:spPr bwMode="auto">
            <a:xfrm>
              <a:off x="5216" y="135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Line 20"/>
            <p:cNvSpPr>
              <a:spLocks noChangeShapeType="1"/>
            </p:cNvSpPr>
            <p:nvPr/>
          </p:nvSpPr>
          <p:spPr bwMode="auto">
            <a:xfrm>
              <a:off x="5216" y="135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Oval 21"/>
            <p:cNvSpPr>
              <a:spLocks noChangeArrowheads="1"/>
            </p:cNvSpPr>
            <p:nvPr/>
          </p:nvSpPr>
          <p:spPr bwMode="auto">
            <a:xfrm>
              <a:off x="5031" y="1351"/>
              <a:ext cx="56" cy="5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22"/>
            <p:cNvSpPr>
              <a:spLocks noEditPoints="1"/>
            </p:cNvSpPr>
            <p:nvPr/>
          </p:nvSpPr>
          <p:spPr bwMode="auto">
            <a:xfrm>
              <a:off x="4979" y="1314"/>
              <a:ext cx="159" cy="181"/>
            </a:xfrm>
            <a:custGeom>
              <a:avLst/>
              <a:gdLst>
                <a:gd name="T0" fmla="*/ 65 w 129"/>
                <a:gd name="T1" fmla="*/ 0 h 146"/>
                <a:gd name="T2" fmla="*/ 0 w 129"/>
                <a:gd name="T3" fmla="*/ 55 h 146"/>
                <a:gd name="T4" fmla="*/ 65 w 129"/>
                <a:gd name="T5" fmla="*/ 146 h 146"/>
                <a:gd name="T6" fmla="*/ 129 w 129"/>
                <a:gd name="T7" fmla="*/ 55 h 146"/>
                <a:gd name="T8" fmla="*/ 65 w 129"/>
                <a:gd name="T9" fmla="*/ 0 h 146"/>
                <a:gd name="T10" fmla="*/ 65 w 129"/>
                <a:gd name="T11" fmla="*/ 83 h 146"/>
                <a:gd name="T12" fmla="*/ 35 w 129"/>
                <a:gd name="T13" fmla="*/ 54 h 146"/>
                <a:gd name="T14" fmla="*/ 65 w 129"/>
                <a:gd name="T15" fmla="*/ 24 h 146"/>
                <a:gd name="T16" fmla="*/ 94 w 129"/>
                <a:gd name="T17" fmla="*/ 54 h 146"/>
                <a:gd name="T18" fmla="*/ 65 w 129"/>
                <a:gd name="T19" fmla="*/ 8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46">
                  <a:moveTo>
                    <a:pt x="65" y="0"/>
                  </a:moveTo>
                  <a:cubicBezTo>
                    <a:pt x="29" y="0"/>
                    <a:pt x="0" y="25"/>
                    <a:pt x="0" y="55"/>
                  </a:cubicBezTo>
                  <a:cubicBezTo>
                    <a:pt x="0" y="103"/>
                    <a:pt x="61" y="146"/>
                    <a:pt x="65" y="146"/>
                  </a:cubicBezTo>
                  <a:cubicBezTo>
                    <a:pt x="68" y="146"/>
                    <a:pt x="129" y="103"/>
                    <a:pt x="129" y="55"/>
                  </a:cubicBezTo>
                  <a:cubicBezTo>
                    <a:pt x="129" y="25"/>
                    <a:pt x="100" y="0"/>
                    <a:pt x="65" y="0"/>
                  </a:cubicBezTo>
                  <a:close/>
                  <a:moveTo>
                    <a:pt x="65" y="83"/>
                  </a:moveTo>
                  <a:cubicBezTo>
                    <a:pt x="48" y="83"/>
                    <a:pt x="35" y="70"/>
                    <a:pt x="35" y="54"/>
                  </a:cubicBezTo>
                  <a:cubicBezTo>
                    <a:pt x="35" y="37"/>
                    <a:pt x="48" y="24"/>
                    <a:pt x="65" y="24"/>
                  </a:cubicBezTo>
                  <a:cubicBezTo>
                    <a:pt x="81" y="24"/>
                    <a:pt x="94" y="37"/>
                    <a:pt x="94" y="54"/>
                  </a:cubicBezTo>
                  <a:cubicBezTo>
                    <a:pt x="94" y="70"/>
                    <a:pt x="81" y="83"/>
                    <a:pt x="6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Oval 23"/>
            <p:cNvSpPr>
              <a:spLocks noChangeArrowheads="1"/>
            </p:cNvSpPr>
            <p:nvPr/>
          </p:nvSpPr>
          <p:spPr bwMode="auto">
            <a:xfrm>
              <a:off x="5387" y="1132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24"/>
            <p:cNvSpPr>
              <a:spLocks noEditPoints="1"/>
            </p:cNvSpPr>
            <p:nvPr/>
          </p:nvSpPr>
          <p:spPr bwMode="auto">
            <a:xfrm>
              <a:off x="5366" y="1116"/>
              <a:ext cx="68" cy="78"/>
            </a:xfrm>
            <a:custGeom>
              <a:avLst/>
              <a:gdLst>
                <a:gd name="T0" fmla="*/ 27 w 55"/>
                <a:gd name="T1" fmla="*/ 0 h 63"/>
                <a:gd name="T2" fmla="*/ 0 w 55"/>
                <a:gd name="T3" fmla="*/ 24 h 63"/>
                <a:gd name="T4" fmla="*/ 27 w 55"/>
                <a:gd name="T5" fmla="*/ 63 h 63"/>
                <a:gd name="T6" fmla="*/ 55 w 55"/>
                <a:gd name="T7" fmla="*/ 24 h 63"/>
                <a:gd name="T8" fmla="*/ 27 w 55"/>
                <a:gd name="T9" fmla="*/ 0 h 63"/>
                <a:gd name="T10" fmla="*/ 27 w 55"/>
                <a:gd name="T11" fmla="*/ 36 h 63"/>
                <a:gd name="T12" fmla="*/ 14 w 55"/>
                <a:gd name="T13" fmla="*/ 23 h 63"/>
                <a:gd name="T14" fmla="*/ 27 w 55"/>
                <a:gd name="T15" fmla="*/ 10 h 63"/>
                <a:gd name="T16" fmla="*/ 40 w 55"/>
                <a:gd name="T17" fmla="*/ 23 h 63"/>
                <a:gd name="T18" fmla="*/ 27 w 55"/>
                <a:gd name="T19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7" y="0"/>
                  </a:moveTo>
                  <a:cubicBezTo>
                    <a:pt x="12" y="0"/>
                    <a:pt x="0" y="11"/>
                    <a:pt x="0" y="24"/>
                  </a:cubicBezTo>
                  <a:cubicBezTo>
                    <a:pt x="0" y="45"/>
                    <a:pt x="26" y="63"/>
                    <a:pt x="27" y="63"/>
                  </a:cubicBezTo>
                  <a:cubicBezTo>
                    <a:pt x="29" y="63"/>
                    <a:pt x="55" y="44"/>
                    <a:pt x="55" y="24"/>
                  </a:cubicBezTo>
                  <a:cubicBezTo>
                    <a:pt x="54" y="11"/>
                    <a:pt x="42" y="0"/>
                    <a:pt x="27" y="0"/>
                  </a:cubicBezTo>
                  <a:close/>
                  <a:moveTo>
                    <a:pt x="27" y="36"/>
                  </a:moveTo>
                  <a:cubicBezTo>
                    <a:pt x="20" y="36"/>
                    <a:pt x="14" y="30"/>
                    <a:pt x="14" y="23"/>
                  </a:cubicBezTo>
                  <a:cubicBezTo>
                    <a:pt x="14" y="16"/>
                    <a:pt x="20" y="10"/>
                    <a:pt x="27" y="10"/>
                  </a:cubicBezTo>
                  <a:cubicBezTo>
                    <a:pt x="34" y="10"/>
                    <a:pt x="40" y="16"/>
                    <a:pt x="40" y="23"/>
                  </a:cubicBezTo>
                  <a:cubicBezTo>
                    <a:pt x="40" y="30"/>
                    <a:pt x="34" y="36"/>
                    <a:pt x="2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25"/>
            <p:cNvSpPr>
              <a:spLocks/>
            </p:cNvSpPr>
            <p:nvPr/>
          </p:nvSpPr>
          <p:spPr bwMode="auto">
            <a:xfrm>
              <a:off x="5131" y="1435"/>
              <a:ext cx="1" cy="3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26"/>
            <p:cNvSpPr>
              <a:spLocks noEditPoints="1"/>
            </p:cNvSpPr>
            <p:nvPr/>
          </p:nvSpPr>
          <p:spPr bwMode="auto">
            <a:xfrm>
              <a:off x="5070" y="1195"/>
              <a:ext cx="353" cy="305"/>
            </a:xfrm>
            <a:custGeom>
              <a:avLst/>
              <a:gdLst>
                <a:gd name="T0" fmla="*/ 186 w 286"/>
                <a:gd name="T1" fmla="*/ 18 h 246"/>
                <a:gd name="T2" fmla="*/ 157 w 286"/>
                <a:gd name="T3" fmla="*/ 92 h 246"/>
                <a:gd name="T4" fmla="*/ 62 w 286"/>
                <a:gd name="T5" fmla="*/ 155 h 246"/>
                <a:gd name="T6" fmla="*/ 58 w 286"/>
                <a:gd name="T7" fmla="*/ 192 h 246"/>
                <a:gd name="T8" fmla="*/ 0 w 286"/>
                <a:gd name="T9" fmla="*/ 244 h 246"/>
                <a:gd name="T10" fmla="*/ 221 w 286"/>
                <a:gd name="T11" fmla="*/ 83 h 246"/>
                <a:gd name="T12" fmla="*/ 234 w 286"/>
                <a:gd name="T13" fmla="*/ 6 h 246"/>
                <a:gd name="T14" fmla="*/ 227 w 286"/>
                <a:gd name="T15" fmla="*/ 7 h 246"/>
                <a:gd name="T16" fmla="*/ 200 w 286"/>
                <a:gd name="T17" fmla="*/ 10 h 246"/>
                <a:gd name="T18" fmla="*/ 208 w 286"/>
                <a:gd name="T19" fmla="*/ 9 h 246"/>
                <a:gd name="T20" fmla="*/ 204 w 286"/>
                <a:gd name="T21" fmla="*/ 12 h 246"/>
                <a:gd name="T22" fmla="*/ 200 w 286"/>
                <a:gd name="T23" fmla="*/ 12 h 246"/>
                <a:gd name="T24" fmla="*/ 163 w 286"/>
                <a:gd name="T25" fmla="*/ 18 h 246"/>
                <a:gd name="T26" fmla="*/ 178 w 286"/>
                <a:gd name="T27" fmla="*/ 16 h 246"/>
                <a:gd name="T28" fmla="*/ 164 w 286"/>
                <a:gd name="T29" fmla="*/ 21 h 246"/>
                <a:gd name="T30" fmla="*/ 163 w 286"/>
                <a:gd name="T31" fmla="*/ 18 h 246"/>
                <a:gd name="T32" fmla="*/ 131 w 286"/>
                <a:gd name="T33" fmla="*/ 40 h 246"/>
                <a:gd name="T34" fmla="*/ 146 w 286"/>
                <a:gd name="T35" fmla="*/ 30 h 246"/>
                <a:gd name="T36" fmla="*/ 152 w 286"/>
                <a:gd name="T37" fmla="*/ 70 h 246"/>
                <a:gd name="T38" fmla="*/ 137 w 286"/>
                <a:gd name="T39" fmla="*/ 60 h 246"/>
                <a:gd name="T40" fmla="*/ 152 w 286"/>
                <a:gd name="T41" fmla="*/ 67 h 246"/>
                <a:gd name="T42" fmla="*/ 179 w 286"/>
                <a:gd name="T43" fmla="*/ 90 h 246"/>
                <a:gd name="T44" fmla="*/ 163 w 286"/>
                <a:gd name="T45" fmla="*/ 78 h 246"/>
                <a:gd name="T46" fmla="*/ 181 w 286"/>
                <a:gd name="T47" fmla="*/ 89 h 246"/>
                <a:gd name="T48" fmla="*/ 210 w 286"/>
                <a:gd name="T49" fmla="*/ 104 h 246"/>
                <a:gd name="T50" fmla="*/ 206 w 286"/>
                <a:gd name="T51" fmla="*/ 108 h 246"/>
                <a:gd name="T52" fmla="*/ 90 w 286"/>
                <a:gd name="T53" fmla="*/ 192 h 246"/>
                <a:gd name="T54" fmla="*/ 66 w 286"/>
                <a:gd name="T55" fmla="*/ 192 h 246"/>
                <a:gd name="T56" fmla="*/ 92 w 286"/>
                <a:gd name="T57" fmla="*/ 189 h 246"/>
                <a:gd name="T58" fmla="*/ 104 w 286"/>
                <a:gd name="T59" fmla="*/ 190 h 246"/>
                <a:gd name="T60" fmla="*/ 104 w 286"/>
                <a:gd name="T61" fmla="*/ 185 h 246"/>
                <a:gd name="T62" fmla="*/ 125 w 286"/>
                <a:gd name="T63" fmla="*/ 188 h 246"/>
                <a:gd name="T64" fmla="*/ 138 w 286"/>
                <a:gd name="T65" fmla="*/ 185 h 246"/>
                <a:gd name="T66" fmla="*/ 157 w 286"/>
                <a:gd name="T67" fmla="*/ 175 h 246"/>
                <a:gd name="T68" fmla="*/ 192 w 286"/>
                <a:gd name="T69" fmla="*/ 168 h 246"/>
                <a:gd name="T70" fmla="*/ 171 w 286"/>
                <a:gd name="T71" fmla="*/ 176 h 246"/>
                <a:gd name="T72" fmla="*/ 182 w 286"/>
                <a:gd name="T73" fmla="*/ 166 h 246"/>
                <a:gd name="T74" fmla="*/ 192 w 286"/>
                <a:gd name="T75" fmla="*/ 168 h 246"/>
                <a:gd name="T76" fmla="*/ 204 w 286"/>
                <a:gd name="T77" fmla="*/ 161 h 246"/>
                <a:gd name="T78" fmla="*/ 201 w 286"/>
                <a:gd name="T79" fmla="*/ 157 h 246"/>
                <a:gd name="T80" fmla="*/ 219 w 286"/>
                <a:gd name="T81" fmla="*/ 143 h 246"/>
                <a:gd name="T82" fmla="*/ 224 w 286"/>
                <a:gd name="T83" fmla="*/ 136 h 246"/>
                <a:gd name="T84" fmla="*/ 222 w 286"/>
                <a:gd name="T85" fmla="*/ 129 h 246"/>
                <a:gd name="T86" fmla="*/ 216 w 286"/>
                <a:gd name="T87" fmla="*/ 113 h 246"/>
                <a:gd name="T88" fmla="*/ 227 w 286"/>
                <a:gd name="T89" fmla="*/ 13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6" h="246">
                  <a:moveTo>
                    <a:pt x="221" y="83"/>
                  </a:moveTo>
                  <a:cubicBezTo>
                    <a:pt x="195" y="72"/>
                    <a:pt x="152" y="58"/>
                    <a:pt x="150" y="45"/>
                  </a:cubicBezTo>
                  <a:cubicBezTo>
                    <a:pt x="146" y="28"/>
                    <a:pt x="174" y="21"/>
                    <a:pt x="186" y="18"/>
                  </a:cubicBezTo>
                  <a:cubicBezTo>
                    <a:pt x="214" y="11"/>
                    <a:pt x="239" y="8"/>
                    <a:pt x="270" y="0"/>
                  </a:cubicBezTo>
                  <a:cubicBezTo>
                    <a:pt x="186" y="9"/>
                    <a:pt x="114" y="11"/>
                    <a:pt x="112" y="47"/>
                  </a:cubicBezTo>
                  <a:cubicBezTo>
                    <a:pt x="112" y="67"/>
                    <a:pt x="140" y="82"/>
                    <a:pt x="157" y="92"/>
                  </a:cubicBezTo>
                  <a:cubicBezTo>
                    <a:pt x="176" y="102"/>
                    <a:pt x="193" y="112"/>
                    <a:pt x="182" y="123"/>
                  </a:cubicBezTo>
                  <a:cubicBezTo>
                    <a:pt x="168" y="137"/>
                    <a:pt x="87" y="145"/>
                    <a:pt x="62" y="145"/>
                  </a:cubicBezTo>
                  <a:cubicBezTo>
                    <a:pt x="62" y="148"/>
                    <a:pt x="62" y="152"/>
                    <a:pt x="62" y="155"/>
                  </a:cubicBezTo>
                  <a:cubicBezTo>
                    <a:pt x="62" y="167"/>
                    <a:pt x="58" y="179"/>
                    <a:pt x="52" y="190"/>
                  </a:cubicBezTo>
                  <a:cubicBezTo>
                    <a:pt x="54" y="190"/>
                    <a:pt x="54" y="190"/>
                    <a:pt x="55" y="190"/>
                  </a:cubicBezTo>
                  <a:cubicBezTo>
                    <a:pt x="57" y="190"/>
                    <a:pt x="58" y="190"/>
                    <a:pt x="58" y="192"/>
                  </a:cubicBezTo>
                  <a:cubicBezTo>
                    <a:pt x="58" y="194"/>
                    <a:pt x="57" y="195"/>
                    <a:pt x="56" y="195"/>
                  </a:cubicBezTo>
                  <a:cubicBezTo>
                    <a:pt x="53" y="195"/>
                    <a:pt x="52" y="195"/>
                    <a:pt x="49" y="195"/>
                  </a:cubicBezTo>
                  <a:cubicBezTo>
                    <a:pt x="33" y="220"/>
                    <a:pt x="8" y="240"/>
                    <a:pt x="0" y="244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5" y="246"/>
                    <a:pt x="154" y="246"/>
                    <a:pt x="251" y="178"/>
                  </a:cubicBezTo>
                  <a:cubicBezTo>
                    <a:pt x="286" y="153"/>
                    <a:pt x="286" y="111"/>
                    <a:pt x="221" y="83"/>
                  </a:cubicBezTo>
                  <a:close/>
                  <a:moveTo>
                    <a:pt x="227" y="6"/>
                  </a:moveTo>
                  <a:cubicBezTo>
                    <a:pt x="229" y="5"/>
                    <a:pt x="231" y="5"/>
                    <a:pt x="233" y="5"/>
                  </a:cubicBezTo>
                  <a:cubicBezTo>
                    <a:pt x="234" y="5"/>
                    <a:pt x="234" y="5"/>
                    <a:pt x="234" y="6"/>
                  </a:cubicBezTo>
                  <a:cubicBezTo>
                    <a:pt x="234" y="6"/>
                    <a:pt x="234" y="6"/>
                    <a:pt x="233" y="6"/>
                  </a:cubicBezTo>
                  <a:cubicBezTo>
                    <a:pt x="231" y="7"/>
                    <a:pt x="229" y="7"/>
                    <a:pt x="227" y="7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6" y="7"/>
                    <a:pt x="226" y="7"/>
                    <a:pt x="226" y="6"/>
                  </a:cubicBezTo>
                  <a:cubicBezTo>
                    <a:pt x="226" y="6"/>
                    <a:pt x="226" y="6"/>
                    <a:pt x="227" y="6"/>
                  </a:cubicBezTo>
                  <a:close/>
                  <a:moveTo>
                    <a:pt x="200" y="10"/>
                  </a:moveTo>
                  <a:cubicBezTo>
                    <a:pt x="201" y="10"/>
                    <a:pt x="201" y="10"/>
                    <a:pt x="201" y="10"/>
                  </a:cubicBezTo>
                  <a:cubicBezTo>
                    <a:pt x="202" y="10"/>
                    <a:pt x="203" y="10"/>
                    <a:pt x="204" y="10"/>
                  </a:cubicBezTo>
                  <a:cubicBezTo>
                    <a:pt x="205" y="9"/>
                    <a:pt x="207" y="9"/>
                    <a:pt x="208" y="9"/>
                  </a:cubicBezTo>
                  <a:cubicBezTo>
                    <a:pt x="209" y="9"/>
                    <a:pt x="210" y="9"/>
                    <a:pt x="210" y="10"/>
                  </a:cubicBezTo>
                  <a:cubicBezTo>
                    <a:pt x="210" y="10"/>
                    <a:pt x="209" y="11"/>
                    <a:pt x="209" y="11"/>
                  </a:cubicBezTo>
                  <a:cubicBezTo>
                    <a:pt x="207" y="11"/>
                    <a:pt x="206" y="11"/>
                    <a:pt x="204" y="12"/>
                  </a:cubicBezTo>
                  <a:cubicBezTo>
                    <a:pt x="203" y="12"/>
                    <a:pt x="202" y="12"/>
                    <a:pt x="202" y="12"/>
                  </a:cubicBezTo>
                  <a:cubicBezTo>
                    <a:pt x="200" y="12"/>
                    <a:pt x="200" y="12"/>
                    <a:pt x="200" y="12"/>
                  </a:cubicBezTo>
                  <a:cubicBezTo>
                    <a:pt x="200" y="12"/>
                    <a:pt x="200" y="12"/>
                    <a:pt x="200" y="12"/>
                  </a:cubicBezTo>
                  <a:cubicBezTo>
                    <a:pt x="199" y="12"/>
                    <a:pt x="198" y="12"/>
                    <a:pt x="198" y="12"/>
                  </a:cubicBezTo>
                  <a:cubicBezTo>
                    <a:pt x="198" y="11"/>
                    <a:pt x="199" y="10"/>
                    <a:pt x="200" y="10"/>
                  </a:cubicBezTo>
                  <a:close/>
                  <a:moveTo>
                    <a:pt x="163" y="18"/>
                  </a:moveTo>
                  <a:cubicBezTo>
                    <a:pt x="164" y="18"/>
                    <a:pt x="164" y="18"/>
                    <a:pt x="164" y="18"/>
                  </a:cubicBezTo>
                  <a:cubicBezTo>
                    <a:pt x="168" y="16"/>
                    <a:pt x="171" y="15"/>
                    <a:pt x="176" y="14"/>
                  </a:cubicBezTo>
                  <a:cubicBezTo>
                    <a:pt x="177" y="14"/>
                    <a:pt x="178" y="15"/>
                    <a:pt x="178" y="16"/>
                  </a:cubicBezTo>
                  <a:cubicBezTo>
                    <a:pt x="178" y="16"/>
                    <a:pt x="178" y="18"/>
                    <a:pt x="177" y="18"/>
                  </a:cubicBezTo>
                  <a:cubicBezTo>
                    <a:pt x="172" y="18"/>
                    <a:pt x="168" y="20"/>
                    <a:pt x="165" y="21"/>
                  </a:cubicBezTo>
                  <a:cubicBezTo>
                    <a:pt x="165" y="21"/>
                    <a:pt x="165" y="21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3" y="21"/>
                    <a:pt x="162" y="21"/>
                    <a:pt x="162" y="20"/>
                  </a:cubicBezTo>
                  <a:cubicBezTo>
                    <a:pt x="162" y="19"/>
                    <a:pt x="162" y="18"/>
                    <a:pt x="163" y="18"/>
                  </a:cubicBezTo>
                  <a:close/>
                  <a:moveTo>
                    <a:pt x="134" y="44"/>
                  </a:moveTo>
                  <a:cubicBezTo>
                    <a:pt x="133" y="44"/>
                    <a:pt x="133" y="44"/>
                    <a:pt x="132" y="44"/>
                  </a:cubicBezTo>
                  <a:cubicBezTo>
                    <a:pt x="131" y="43"/>
                    <a:pt x="130" y="41"/>
                    <a:pt x="131" y="40"/>
                  </a:cubicBezTo>
                  <a:cubicBezTo>
                    <a:pt x="135" y="33"/>
                    <a:pt x="138" y="29"/>
                    <a:pt x="143" y="26"/>
                  </a:cubicBezTo>
                  <a:cubicBezTo>
                    <a:pt x="144" y="25"/>
                    <a:pt x="146" y="25"/>
                    <a:pt x="147" y="26"/>
                  </a:cubicBezTo>
                  <a:cubicBezTo>
                    <a:pt x="148" y="28"/>
                    <a:pt x="147" y="29"/>
                    <a:pt x="146" y="30"/>
                  </a:cubicBezTo>
                  <a:cubicBezTo>
                    <a:pt x="140" y="34"/>
                    <a:pt x="138" y="38"/>
                    <a:pt x="136" y="42"/>
                  </a:cubicBezTo>
                  <a:cubicBezTo>
                    <a:pt x="136" y="44"/>
                    <a:pt x="135" y="44"/>
                    <a:pt x="134" y="44"/>
                  </a:cubicBezTo>
                  <a:close/>
                  <a:moveTo>
                    <a:pt x="152" y="70"/>
                  </a:moveTo>
                  <a:cubicBezTo>
                    <a:pt x="152" y="71"/>
                    <a:pt x="151" y="71"/>
                    <a:pt x="150" y="71"/>
                  </a:cubicBezTo>
                  <a:cubicBezTo>
                    <a:pt x="150" y="71"/>
                    <a:pt x="149" y="71"/>
                    <a:pt x="148" y="71"/>
                  </a:cubicBezTo>
                  <a:cubicBezTo>
                    <a:pt x="141" y="65"/>
                    <a:pt x="140" y="65"/>
                    <a:pt x="137" y="60"/>
                  </a:cubicBezTo>
                  <a:cubicBezTo>
                    <a:pt x="136" y="59"/>
                    <a:pt x="137" y="58"/>
                    <a:pt x="138" y="57"/>
                  </a:cubicBezTo>
                  <a:cubicBezTo>
                    <a:pt x="139" y="56"/>
                    <a:pt x="141" y="56"/>
                    <a:pt x="142" y="58"/>
                  </a:cubicBezTo>
                  <a:cubicBezTo>
                    <a:pt x="144" y="62"/>
                    <a:pt x="145" y="61"/>
                    <a:pt x="152" y="67"/>
                  </a:cubicBezTo>
                  <a:cubicBezTo>
                    <a:pt x="153" y="67"/>
                    <a:pt x="153" y="69"/>
                    <a:pt x="152" y="70"/>
                  </a:cubicBezTo>
                  <a:close/>
                  <a:moveTo>
                    <a:pt x="181" y="89"/>
                  </a:moveTo>
                  <a:cubicBezTo>
                    <a:pt x="181" y="90"/>
                    <a:pt x="180" y="90"/>
                    <a:pt x="179" y="90"/>
                  </a:cubicBezTo>
                  <a:cubicBezTo>
                    <a:pt x="178" y="90"/>
                    <a:pt x="178" y="90"/>
                    <a:pt x="178" y="90"/>
                  </a:cubicBezTo>
                  <a:cubicBezTo>
                    <a:pt x="172" y="86"/>
                    <a:pt x="170" y="85"/>
                    <a:pt x="164" y="81"/>
                  </a:cubicBezTo>
                  <a:cubicBezTo>
                    <a:pt x="163" y="80"/>
                    <a:pt x="162" y="79"/>
                    <a:pt x="163" y="78"/>
                  </a:cubicBezTo>
                  <a:cubicBezTo>
                    <a:pt x="164" y="76"/>
                    <a:pt x="166" y="76"/>
                    <a:pt x="167" y="77"/>
                  </a:cubicBezTo>
                  <a:cubicBezTo>
                    <a:pt x="173" y="81"/>
                    <a:pt x="175" y="82"/>
                    <a:pt x="180" y="85"/>
                  </a:cubicBezTo>
                  <a:cubicBezTo>
                    <a:pt x="182" y="86"/>
                    <a:pt x="182" y="87"/>
                    <a:pt x="181" y="89"/>
                  </a:cubicBezTo>
                  <a:close/>
                  <a:moveTo>
                    <a:pt x="191" y="94"/>
                  </a:moveTo>
                  <a:cubicBezTo>
                    <a:pt x="192" y="93"/>
                    <a:pt x="193" y="93"/>
                    <a:pt x="194" y="94"/>
                  </a:cubicBezTo>
                  <a:cubicBezTo>
                    <a:pt x="200" y="97"/>
                    <a:pt x="204" y="100"/>
                    <a:pt x="210" y="104"/>
                  </a:cubicBezTo>
                  <a:cubicBezTo>
                    <a:pt x="211" y="104"/>
                    <a:pt x="211" y="106"/>
                    <a:pt x="210" y="107"/>
                  </a:cubicBezTo>
                  <a:cubicBezTo>
                    <a:pt x="210" y="108"/>
                    <a:pt x="209" y="108"/>
                    <a:pt x="208" y="108"/>
                  </a:cubicBezTo>
                  <a:cubicBezTo>
                    <a:pt x="208" y="108"/>
                    <a:pt x="207" y="108"/>
                    <a:pt x="206" y="108"/>
                  </a:cubicBezTo>
                  <a:cubicBezTo>
                    <a:pt x="201" y="104"/>
                    <a:pt x="197" y="102"/>
                    <a:pt x="191" y="98"/>
                  </a:cubicBezTo>
                  <a:cubicBezTo>
                    <a:pt x="190" y="97"/>
                    <a:pt x="190" y="96"/>
                    <a:pt x="191" y="94"/>
                  </a:cubicBezTo>
                  <a:close/>
                  <a:moveTo>
                    <a:pt x="90" y="192"/>
                  </a:moveTo>
                  <a:cubicBezTo>
                    <a:pt x="83" y="193"/>
                    <a:pt x="76" y="194"/>
                    <a:pt x="70" y="194"/>
                  </a:cubicBezTo>
                  <a:cubicBezTo>
                    <a:pt x="70" y="194"/>
                    <a:pt x="70" y="194"/>
                    <a:pt x="69" y="194"/>
                  </a:cubicBezTo>
                  <a:cubicBezTo>
                    <a:pt x="68" y="194"/>
                    <a:pt x="67" y="193"/>
                    <a:pt x="66" y="192"/>
                  </a:cubicBezTo>
                  <a:cubicBezTo>
                    <a:pt x="66" y="190"/>
                    <a:pt x="67" y="189"/>
                    <a:pt x="69" y="189"/>
                  </a:cubicBezTo>
                  <a:cubicBezTo>
                    <a:pt x="74" y="188"/>
                    <a:pt x="82" y="188"/>
                    <a:pt x="89" y="187"/>
                  </a:cubicBezTo>
                  <a:cubicBezTo>
                    <a:pt x="91" y="187"/>
                    <a:pt x="92" y="188"/>
                    <a:pt x="92" y="189"/>
                  </a:cubicBezTo>
                  <a:cubicBezTo>
                    <a:pt x="93" y="190"/>
                    <a:pt x="92" y="192"/>
                    <a:pt x="90" y="192"/>
                  </a:cubicBezTo>
                  <a:close/>
                  <a:moveTo>
                    <a:pt x="125" y="188"/>
                  </a:moveTo>
                  <a:cubicBezTo>
                    <a:pt x="118" y="189"/>
                    <a:pt x="112" y="190"/>
                    <a:pt x="104" y="190"/>
                  </a:cubicBezTo>
                  <a:cubicBezTo>
                    <a:pt x="104" y="190"/>
                    <a:pt x="104" y="190"/>
                    <a:pt x="104" y="190"/>
                  </a:cubicBezTo>
                  <a:cubicBezTo>
                    <a:pt x="103" y="190"/>
                    <a:pt x="102" y="190"/>
                    <a:pt x="101" y="188"/>
                  </a:cubicBezTo>
                  <a:cubicBezTo>
                    <a:pt x="101" y="186"/>
                    <a:pt x="102" y="185"/>
                    <a:pt x="104" y="185"/>
                  </a:cubicBezTo>
                  <a:cubicBezTo>
                    <a:pt x="111" y="184"/>
                    <a:pt x="118" y="183"/>
                    <a:pt x="124" y="182"/>
                  </a:cubicBezTo>
                  <a:cubicBezTo>
                    <a:pt x="126" y="182"/>
                    <a:pt x="127" y="183"/>
                    <a:pt x="127" y="185"/>
                  </a:cubicBezTo>
                  <a:cubicBezTo>
                    <a:pt x="127" y="186"/>
                    <a:pt x="126" y="187"/>
                    <a:pt x="125" y="188"/>
                  </a:cubicBezTo>
                  <a:close/>
                  <a:moveTo>
                    <a:pt x="158" y="180"/>
                  </a:moveTo>
                  <a:cubicBezTo>
                    <a:pt x="152" y="182"/>
                    <a:pt x="145" y="184"/>
                    <a:pt x="138" y="185"/>
                  </a:cubicBezTo>
                  <a:cubicBezTo>
                    <a:pt x="138" y="185"/>
                    <a:pt x="138" y="185"/>
                    <a:pt x="138" y="185"/>
                  </a:cubicBezTo>
                  <a:cubicBezTo>
                    <a:pt x="136" y="185"/>
                    <a:pt x="135" y="184"/>
                    <a:pt x="135" y="183"/>
                  </a:cubicBezTo>
                  <a:cubicBezTo>
                    <a:pt x="134" y="182"/>
                    <a:pt x="136" y="180"/>
                    <a:pt x="137" y="180"/>
                  </a:cubicBezTo>
                  <a:cubicBezTo>
                    <a:pt x="144" y="179"/>
                    <a:pt x="150" y="177"/>
                    <a:pt x="157" y="175"/>
                  </a:cubicBezTo>
                  <a:cubicBezTo>
                    <a:pt x="158" y="175"/>
                    <a:pt x="160" y="176"/>
                    <a:pt x="160" y="177"/>
                  </a:cubicBezTo>
                  <a:cubicBezTo>
                    <a:pt x="161" y="178"/>
                    <a:pt x="160" y="180"/>
                    <a:pt x="158" y="180"/>
                  </a:cubicBezTo>
                  <a:close/>
                  <a:moveTo>
                    <a:pt x="192" y="168"/>
                  </a:moveTo>
                  <a:cubicBezTo>
                    <a:pt x="189" y="170"/>
                    <a:pt x="187" y="171"/>
                    <a:pt x="184" y="172"/>
                  </a:cubicBezTo>
                  <a:cubicBezTo>
                    <a:pt x="180" y="173"/>
                    <a:pt x="176" y="174"/>
                    <a:pt x="172" y="176"/>
                  </a:cubicBezTo>
                  <a:cubicBezTo>
                    <a:pt x="172" y="176"/>
                    <a:pt x="172" y="176"/>
                    <a:pt x="171" y="176"/>
                  </a:cubicBezTo>
                  <a:cubicBezTo>
                    <a:pt x="170" y="176"/>
                    <a:pt x="169" y="175"/>
                    <a:pt x="169" y="174"/>
                  </a:cubicBezTo>
                  <a:cubicBezTo>
                    <a:pt x="168" y="172"/>
                    <a:pt x="169" y="171"/>
                    <a:pt x="170" y="171"/>
                  </a:cubicBezTo>
                  <a:cubicBezTo>
                    <a:pt x="174" y="170"/>
                    <a:pt x="178" y="168"/>
                    <a:pt x="182" y="166"/>
                  </a:cubicBezTo>
                  <a:cubicBezTo>
                    <a:pt x="185" y="166"/>
                    <a:pt x="187" y="164"/>
                    <a:pt x="190" y="163"/>
                  </a:cubicBezTo>
                  <a:cubicBezTo>
                    <a:pt x="191" y="162"/>
                    <a:pt x="192" y="163"/>
                    <a:pt x="193" y="164"/>
                  </a:cubicBezTo>
                  <a:cubicBezTo>
                    <a:pt x="194" y="166"/>
                    <a:pt x="193" y="168"/>
                    <a:pt x="192" y="168"/>
                  </a:cubicBezTo>
                  <a:close/>
                  <a:moveTo>
                    <a:pt x="220" y="147"/>
                  </a:moveTo>
                  <a:cubicBezTo>
                    <a:pt x="219" y="148"/>
                    <a:pt x="218" y="150"/>
                    <a:pt x="216" y="151"/>
                  </a:cubicBezTo>
                  <a:cubicBezTo>
                    <a:pt x="212" y="155"/>
                    <a:pt x="208" y="158"/>
                    <a:pt x="204" y="161"/>
                  </a:cubicBezTo>
                  <a:cubicBezTo>
                    <a:pt x="204" y="162"/>
                    <a:pt x="203" y="162"/>
                    <a:pt x="202" y="162"/>
                  </a:cubicBezTo>
                  <a:cubicBezTo>
                    <a:pt x="202" y="162"/>
                    <a:pt x="201" y="161"/>
                    <a:pt x="200" y="160"/>
                  </a:cubicBezTo>
                  <a:cubicBezTo>
                    <a:pt x="199" y="159"/>
                    <a:pt x="200" y="158"/>
                    <a:pt x="201" y="157"/>
                  </a:cubicBezTo>
                  <a:cubicBezTo>
                    <a:pt x="205" y="154"/>
                    <a:pt x="209" y="151"/>
                    <a:pt x="212" y="147"/>
                  </a:cubicBezTo>
                  <a:cubicBezTo>
                    <a:pt x="214" y="146"/>
                    <a:pt x="215" y="145"/>
                    <a:pt x="216" y="144"/>
                  </a:cubicBezTo>
                  <a:cubicBezTo>
                    <a:pt x="216" y="142"/>
                    <a:pt x="218" y="142"/>
                    <a:pt x="219" y="143"/>
                  </a:cubicBezTo>
                  <a:cubicBezTo>
                    <a:pt x="221" y="144"/>
                    <a:pt x="221" y="146"/>
                    <a:pt x="220" y="147"/>
                  </a:cubicBezTo>
                  <a:close/>
                  <a:moveTo>
                    <a:pt x="227" y="134"/>
                  </a:moveTo>
                  <a:cubicBezTo>
                    <a:pt x="226" y="135"/>
                    <a:pt x="226" y="136"/>
                    <a:pt x="224" y="136"/>
                  </a:cubicBezTo>
                  <a:cubicBezTo>
                    <a:pt x="224" y="136"/>
                    <a:pt x="224" y="136"/>
                    <a:pt x="223" y="136"/>
                  </a:cubicBezTo>
                  <a:cubicBezTo>
                    <a:pt x="222" y="136"/>
                    <a:pt x="221" y="134"/>
                    <a:pt x="221" y="133"/>
                  </a:cubicBezTo>
                  <a:cubicBezTo>
                    <a:pt x="222" y="132"/>
                    <a:pt x="222" y="130"/>
                    <a:pt x="222" y="129"/>
                  </a:cubicBezTo>
                  <a:cubicBezTo>
                    <a:pt x="222" y="129"/>
                    <a:pt x="222" y="128"/>
                    <a:pt x="222" y="128"/>
                  </a:cubicBezTo>
                  <a:cubicBezTo>
                    <a:pt x="221" y="124"/>
                    <a:pt x="220" y="120"/>
                    <a:pt x="216" y="116"/>
                  </a:cubicBezTo>
                  <a:cubicBezTo>
                    <a:pt x="215" y="115"/>
                    <a:pt x="215" y="114"/>
                    <a:pt x="216" y="113"/>
                  </a:cubicBezTo>
                  <a:cubicBezTo>
                    <a:pt x="218" y="112"/>
                    <a:pt x="219" y="112"/>
                    <a:pt x="220" y="113"/>
                  </a:cubicBezTo>
                  <a:cubicBezTo>
                    <a:pt x="224" y="118"/>
                    <a:pt x="226" y="123"/>
                    <a:pt x="227" y="128"/>
                  </a:cubicBezTo>
                  <a:cubicBezTo>
                    <a:pt x="227" y="129"/>
                    <a:pt x="227" y="129"/>
                    <a:pt x="227" y="130"/>
                  </a:cubicBezTo>
                  <a:cubicBezTo>
                    <a:pt x="228" y="131"/>
                    <a:pt x="227" y="132"/>
                    <a:pt x="227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27"/>
            <p:cNvSpPr>
              <a:spLocks/>
            </p:cNvSpPr>
            <p:nvPr/>
          </p:nvSpPr>
          <p:spPr bwMode="auto">
            <a:xfrm>
              <a:off x="5133" y="1430"/>
              <a:ext cx="1" cy="4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0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87428" y="3401175"/>
            <a:ext cx="582895" cy="568966"/>
            <a:chOff x="5963788" y="3426613"/>
            <a:chExt cx="582895" cy="568966"/>
          </a:xfrm>
        </p:grpSpPr>
        <p:sp>
          <p:nvSpPr>
            <p:cNvPr id="99" name="Oval 8"/>
            <p:cNvSpPr/>
            <p:nvPr/>
          </p:nvSpPr>
          <p:spPr>
            <a:xfrm>
              <a:off x="5963788" y="3426613"/>
              <a:ext cx="582895" cy="5689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just"/>
              <a:endParaRPr lang="en-US">
                <a:solidFill>
                  <a:srgbClr val="5A5A5A"/>
                </a:solidFill>
              </a:endParaRPr>
            </a:p>
          </p:txBody>
        </p:sp>
        <p:sp>
          <p:nvSpPr>
            <p:cNvPr id="100" name="Freeform 10"/>
            <p:cNvSpPr>
              <a:spLocks noChangeAspect="1" noEditPoints="1"/>
            </p:cNvSpPr>
            <p:nvPr/>
          </p:nvSpPr>
          <p:spPr bwMode="auto">
            <a:xfrm>
              <a:off x="6055399" y="3520635"/>
              <a:ext cx="428047" cy="362800"/>
            </a:xfrm>
            <a:custGeom>
              <a:avLst/>
              <a:gdLst>
                <a:gd name="T0" fmla="*/ 207 w 388"/>
                <a:gd name="T1" fmla="*/ 234 h 329"/>
                <a:gd name="T2" fmla="*/ 210 w 388"/>
                <a:gd name="T3" fmla="*/ 279 h 329"/>
                <a:gd name="T4" fmla="*/ 251 w 388"/>
                <a:gd name="T5" fmla="*/ 279 h 329"/>
                <a:gd name="T6" fmla="*/ 285 w 388"/>
                <a:gd name="T7" fmla="*/ 308 h 329"/>
                <a:gd name="T8" fmla="*/ 310 w 388"/>
                <a:gd name="T9" fmla="*/ 283 h 329"/>
                <a:gd name="T10" fmla="*/ 356 w 388"/>
                <a:gd name="T11" fmla="*/ 279 h 329"/>
                <a:gd name="T12" fmla="*/ 356 w 388"/>
                <a:gd name="T13" fmla="*/ 242 h 329"/>
                <a:gd name="T14" fmla="*/ 388 w 388"/>
                <a:gd name="T15" fmla="*/ 203 h 329"/>
                <a:gd name="T16" fmla="*/ 362 w 388"/>
                <a:gd name="T17" fmla="*/ 176 h 329"/>
                <a:gd name="T18" fmla="*/ 356 w 388"/>
                <a:gd name="T19" fmla="*/ 129 h 329"/>
                <a:gd name="T20" fmla="*/ 317 w 388"/>
                <a:gd name="T21" fmla="*/ 129 h 329"/>
                <a:gd name="T22" fmla="*/ 282 w 388"/>
                <a:gd name="T23" fmla="*/ 103 h 329"/>
                <a:gd name="T24" fmla="*/ 256 w 388"/>
                <a:gd name="T25" fmla="*/ 129 h 329"/>
                <a:gd name="T26" fmla="*/ 210 w 388"/>
                <a:gd name="T27" fmla="*/ 129 h 329"/>
                <a:gd name="T28" fmla="*/ 208 w 388"/>
                <a:gd name="T29" fmla="*/ 168 h 329"/>
                <a:gd name="T30" fmla="*/ 181 w 388"/>
                <a:gd name="T31" fmla="*/ 205 h 329"/>
                <a:gd name="T32" fmla="*/ 285 w 388"/>
                <a:gd name="T33" fmla="*/ 161 h 329"/>
                <a:gd name="T34" fmla="*/ 285 w 388"/>
                <a:gd name="T35" fmla="*/ 250 h 329"/>
                <a:gd name="T36" fmla="*/ 285 w 388"/>
                <a:gd name="T37" fmla="*/ 161 h 329"/>
                <a:gd name="T38" fmla="*/ 173 w 388"/>
                <a:gd name="T39" fmla="*/ 283 h 329"/>
                <a:gd name="T40" fmla="*/ 171 w 388"/>
                <a:gd name="T41" fmla="*/ 252 h 329"/>
                <a:gd name="T42" fmla="*/ 185 w 388"/>
                <a:gd name="T43" fmla="*/ 214 h 329"/>
                <a:gd name="T44" fmla="*/ 158 w 388"/>
                <a:gd name="T45" fmla="*/ 196 h 329"/>
                <a:gd name="T46" fmla="*/ 144 w 388"/>
                <a:gd name="T47" fmla="*/ 156 h 329"/>
                <a:gd name="T48" fmla="*/ 112 w 388"/>
                <a:gd name="T49" fmla="*/ 162 h 329"/>
                <a:gd name="T50" fmla="*/ 74 w 388"/>
                <a:gd name="T51" fmla="*/ 143 h 329"/>
                <a:gd name="T52" fmla="*/ 56 w 388"/>
                <a:gd name="T53" fmla="*/ 172 h 329"/>
                <a:gd name="T54" fmla="*/ 14 w 388"/>
                <a:gd name="T55" fmla="*/ 185 h 329"/>
                <a:gd name="T56" fmla="*/ 20 w 388"/>
                <a:gd name="T57" fmla="*/ 219 h 329"/>
                <a:gd name="T58" fmla="*/ 3 w 388"/>
                <a:gd name="T59" fmla="*/ 255 h 329"/>
                <a:gd name="T60" fmla="*/ 31 w 388"/>
                <a:gd name="T61" fmla="*/ 275 h 329"/>
                <a:gd name="T62" fmla="*/ 44 w 388"/>
                <a:gd name="T63" fmla="*/ 314 h 329"/>
                <a:gd name="T64" fmla="*/ 78 w 388"/>
                <a:gd name="T65" fmla="*/ 303 h 329"/>
                <a:gd name="T66" fmla="*/ 115 w 388"/>
                <a:gd name="T67" fmla="*/ 325 h 329"/>
                <a:gd name="T68" fmla="*/ 135 w 388"/>
                <a:gd name="T69" fmla="*/ 296 h 329"/>
                <a:gd name="T70" fmla="*/ 121 w 388"/>
                <a:gd name="T71" fmla="*/ 266 h 329"/>
                <a:gd name="T72" fmla="*/ 66 w 388"/>
                <a:gd name="T73" fmla="*/ 202 h 329"/>
                <a:gd name="T74" fmla="*/ 121 w 388"/>
                <a:gd name="T75" fmla="*/ 266 h 329"/>
                <a:gd name="T76" fmla="*/ 225 w 388"/>
                <a:gd name="T77" fmla="*/ 36 h 329"/>
                <a:gd name="T78" fmla="*/ 199 w 388"/>
                <a:gd name="T79" fmla="*/ 26 h 329"/>
                <a:gd name="T80" fmla="*/ 176 w 388"/>
                <a:gd name="T81" fmla="*/ 1 h 329"/>
                <a:gd name="T82" fmla="*/ 152 w 388"/>
                <a:gd name="T83" fmla="*/ 14 h 329"/>
                <a:gd name="T84" fmla="*/ 116 w 388"/>
                <a:gd name="T85" fmla="*/ 9 h 329"/>
                <a:gd name="T86" fmla="*/ 109 w 388"/>
                <a:gd name="T87" fmla="*/ 36 h 329"/>
                <a:gd name="T88" fmla="*/ 80 w 388"/>
                <a:gd name="T89" fmla="*/ 58 h 329"/>
                <a:gd name="T90" fmla="*/ 95 w 388"/>
                <a:gd name="T91" fmla="*/ 82 h 329"/>
                <a:gd name="T92" fmla="*/ 89 w 388"/>
                <a:gd name="T93" fmla="*/ 119 h 329"/>
                <a:gd name="T94" fmla="*/ 118 w 388"/>
                <a:gd name="T95" fmla="*/ 127 h 329"/>
                <a:gd name="T96" fmla="*/ 138 w 388"/>
                <a:gd name="T97" fmla="*/ 153 h 329"/>
                <a:gd name="T98" fmla="*/ 164 w 388"/>
                <a:gd name="T99" fmla="*/ 140 h 329"/>
                <a:gd name="T100" fmla="*/ 199 w 388"/>
                <a:gd name="T101" fmla="*/ 144 h 329"/>
                <a:gd name="T102" fmla="*/ 204 w 388"/>
                <a:gd name="T103" fmla="*/ 115 h 329"/>
                <a:gd name="T104" fmla="*/ 234 w 388"/>
                <a:gd name="T105" fmla="*/ 95 h 329"/>
                <a:gd name="T106" fmla="*/ 220 w 388"/>
                <a:gd name="T107" fmla="*/ 69 h 329"/>
                <a:gd name="T108" fmla="*/ 192 w 388"/>
                <a:gd name="T109" fmla="*/ 69 h 329"/>
                <a:gd name="T110" fmla="*/ 121 w 388"/>
                <a:gd name="T111" fmla="*/ 86 h 329"/>
                <a:gd name="T112" fmla="*/ 192 w 388"/>
                <a:gd name="T113" fmla="*/ 6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8" h="329">
                  <a:moveTo>
                    <a:pt x="202" y="212"/>
                  </a:moveTo>
                  <a:cubicBezTo>
                    <a:pt x="202" y="212"/>
                    <a:pt x="210" y="234"/>
                    <a:pt x="207" y="234"/>
                  </a:cubicBezTo>
                  <a:cubicBezTo>
                    <a:pt x="205" y="234"/>
                    <a:pt x="193" y="252"/>
                    <a:pt x="193" y="252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37" y="268"/>
                    <a:pt x="237" y="268"/>
                    <a:pt x="237" y="268"/>
                  </a:cubicBezTo>
                  <a:cubicBezTo>
                    <a:pt x="251" y="279"/>
                    <a:pt x="251" y="279"/>
                    <a:pt x="251" y="279"/>
                  </a:cubicBezTo>
                  <a:cubicBezTo>
                    <a:pt x="253" y="303"/>
                    <a:pt x="253" y="303"/>
                    <a:pt x="253" y="303"/>
                  </a:cubicBezTo>
                  <a:cubicBezTo>
                    <a:pt x="285" y="308"/>
                    <a:pt x="285" y="308"/>
                    <a:pt x="285" y="308"/>
                  </a:cubicBezTo>
                  <a:cubicBezTo>
                    <a:pt x="295" y="286"/>
                    <a:pt x="295" y="286"/>
                    <a:pt x="295" y="286"/>
                  </a:cubicBezTo>
                  <a:cubicBezTo>
                    <a:pt x="310" y="283"/>
                    <a:pt x="310" y="283"/>
                    <a:pt x="310" y="283"/>
                  </a:cubicBezTo>
                  <a:cubicBezTo>
                    <a:pt x="332" y="295"/>
                    <a:pt x="332" y="295"/>
                    <a:pt x="332" y="295"/>
                  </a:cubicBezTo>
                  <a:cubicBezTo>
                    <a:pt x="356" y="279"/>
                    <a:pt x="356" y="279"/>
                    <a:pt x="356" y="279"/>
                  </a:cubicBezTo>
                  <a:cubicBezTo>
                    <a:pt x="349" y="256"/>
                    <a:pt x="349" y="256"/>
                    <a:pt x="349" y="256"/>
                  </a:cubicBezTo>
                  <a:cubicBezTo>
                    <a:pt x="356" y="242"/>
                    <a:pt x="356" y="242"/>
                    <a:pt x="356" y="242"/>
                  </a:cubicBezTo>
                  <a:cubicBezTo>
                    <a:pt x="383" y="236"/>
                    <a:pt x="383" y="236"/>
                    <a:pt x="383" y="236"/>
                  </a:cubicBezTo>
                  <a:cubicBezTo>
                    <a:pt x="388" y="203"/>
                    <a:pt x="388" y="203"/>
                    <a:pt x="388" y="203"/>
                  </a:cubicBezTo>
                  <a:cubicBezTo>
                    <a:pt x="364" y="192"/>
                    <a:pt x="364" y="192"/>
                    <a:pt x="364" y="192"/>
                  </a:cubicBezTo>
                  <a:cubicBezTo>
                    <a:pt x="362" y="176"/>
                    <a:pt x="362" y="176"/>
                    <a:pt x="362" y="176"/>
                  </a:cubicBezTo>
                  <a:cubicBezTo>
                    <a:pt x="375" y="157"/>
                    <a:pt x="375" y="157"/>
                    <a:pt x="375" y="157"/>
                  </a:cubicBezTo>
                  <a:cubicBezTo>
                    <a:pt x="356" y="129"/>
                    <a:pt x="356" y="129"/>
                    <a:pt x="356" y="129"/>
                  </a:cubicBezTo>
                  <a:cubicBezTo>
                    <a:pt x="331" y="138"/>
                    <a:pt x="331" y="138"/>
                    <a:pt x="331" y="138"/>
                  </a:cubicBezTo>
                  <a:cubicBezTo>
                    <a:pt x="317" y="129"/>
                    <a:pt x="317" y="129"/>
                    <a:pt x="317" y="129"/>
                  </a:cubicBezTo>
                  <a:cubicBezTo>
                    <a:pt x="314" y="107"/>
                    <a:pt x="314" y="107"/>
                    <a:pt x="314" y="107"/>
                  </a:cubicBezTo>
                  <a:cubicBezTo>
                    <a:pt x="282" y="103"/>
                    <a:pt x="282" y="103"/>
                    <a:pt x="282" y="103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56" y="129"/>
                    <a:pt x="256" y="129"/>
                    <a:pt x="256" y="129"/>
                  </a:cubicBezTo>
                  <a:cubicBezTo>
                    <a:pt x="236" y="115"/>
                    <a:pt x="236" y="115"/>
                    <a:pt x="236" y="115"/>
                  </a:cubicBezTo>
                  <a:cubicBezTo>
                    <a:pt x="210" y="129"/>
                    <a:pt x="210" y="129"/>
                    <a:pt x="210" y="129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208" y="168"/>
                    <a:pt x="208" y="168"/>
                    <a:pt x="208" y="168"/>
                  </a:cubicBezTo>
                  <a:cubicBezTo>
                    <a:pt x="185" y="172"/>
                    <a:pt x="185" y="172"/>
                    <a:pt x="185" y="172"/>
                  </a:cubicBezTo>
                  <a:cubicBezTo>
                    <a:pt x="181" y="205"/>
                    <a:pt x="181" y="205"/>
                    <a:pt x="181" y="205"/>
                  </a:cubicBezTo>
                  <a:lnTo>
                    <a:pt x="202" y="212"/>
                  </a:lnTo>
                  <a:close/>
                  <a:moveTo>
                    <a:pt x="285" y="161"/>
                  </a:moveTo>
                  <a:cubicBezTo>
                    <a:pt x="311" y="161"/>
                    <a:pt x="332" y="181"/>
                    <a:pt x="332" y="205"/>
                  </a:cubicBezTo>
                  <a:cubicBezTo>
                    <a:pt x="332" y="230"/>
                    <a:pt x="311" y="250"/>
                    <a:pt x="285" y="250"/>
                  </a:cubicBezTo>
                  <a:cubicBezTo>
                    <a:pt x="259" y="250"/>
                    <a:pt x="238" y="230"/>
                    <a:pt x="238" y="205"/>
                  </a:cubicBezTo>
                  <a:cubicBezTo>
                    <a:pt x="238" y="181"/>
                    <a:pt x="259" y="161"/>
                    <a:pt x="285" y="161"/>
                  </a:cubicBezTo>
                  <a:close/>
                  <a:moveTo>
                    <a:pt x="155" y="305"/>
                  </a:moveTo>
                  <a:cubicBezTo>
                    <a:pt x="173" y="283"/>
                    <a:pt x="173" y="283"/>
                    <a:pt x="173" y="283"/>
                  </a:cubicBezTo>
                  <a:cubicBezTo>
                    <a:pt x="162" y="264"/>
                    <a:pt x="162" y="264"/>
                    <a:pt x="162" y="264"/>
                  </a:cubicBezTo>
                  <a:cubicBezTo>
                    <a:pt x="171" y="252"/>
                    <a:pt x="171" y="252"/>
                    <a:pt x="171" y="252"/>
                  </a:cubicBezTo>
                  <a:cubicBezTo>
                    <a:pt x="191" y="240"/>
                    <a:pt x="191" y="240"/>
                    <a:pt x="191" y="240"/>
                  </a:cubicBezTo>
                  <a:cubicBezTo>
                    <a:pt x="185" y="214"/>
                    <a:pt x="185" y="214"/>
                    <a:pt x="185" y="214"/>
                  </a:cubicBezTo>
                  <a:cubicBezTo>
                    <a:pt x="164" y="209"/>
                    <a:pt x="164" y="209"/>
                    <a:pt x="164" y="209"/>
                  </a:cubicBezTo>
                  <a:cubicBezTo>
                    <a:pt x="158" y="196"/>
                    <a:pt x="158" y="196"/>
                    <a:pt x="158" y="196"/>
                  </a:cubicBezTo>
                  <a:cubicBezTo>
                    <a:pt x="166" y="175"/>
                    <a:pt x="166" y="175"/>
                    <a:pt x="166" y="175"/>
                  </a:cubicBezTo>
                  <a:cubicBezTo>
                    <a:pt x="144" y="156"/>
                    <a:pt x="144" y="156"/>
                    <a:pt x="144" y="156"/>
                  </a:cubicBezTo>
                  <a:cubicBezTo>
                    <a:pt x="127" y="166"/>
                    <a:pt x="127" y="166"/>
                    <a:pt x="127" y="166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74" y="143"/>
                    <a:pt x="74" y="143"/>
                    <a:pt x="74" y="143"/>
                  </a:cubicBezTo>
                  <a:cubicBezTo>
                    <a:pt x="68" y="164"/>
                    <a:pt x="68" y="164"/>
                    <a:pt x="68" y="164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34" y="161"/>
                    <a:pt x="34" y="161"/>
                    <a:pt x="34" y="161"/>
                  </a:cubicBezTo>
                  <a:cubicBezTo>
                    <a:pt x="14" y="185"/>
                    <a:pt x="14" y="185"/>
                    <a:pt x="14" y="185"/>
                  </a:cubicBezTo>
                  <a:cubicBezTo>
                    <a:pt x="26" y="206"/>
                    <a:pt x="26" y="206"/>
                    <a:pt x="26" y="206"/>
                  </a:cubicBezTo>
                  <a:cubicBezTo>
                    <a:pt x="20" y="219"/>
                    <a:pt x="20" y="219"/>
                    <a:pt x="20" y="21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" y="255"/>
                    <a:pt x="3" y="255"/>
                    <a:pt x="3" y="255"/>
                  </a:cubicBezTo>
                  <a:cubicBezTo>
                    <a:pt x="25" y="263"/>
                    <a:pt x="25" y="263"/>
                    <a:pt x="25" y="263"/>
                  </a:cubicBezTo>
                  <a:cubicBezTo>
                    <a:pt x="31" y="275"/>
                    <a:pt x="31" y="275"/>
                    <a:pt x="31" y="275"/>
                  </a:cubicBezTo>
                  <a:cubicBezTo>
                    <a:pt x="22" y="294"/>
                    <a:pt x="22" y="294"/>
                    <a:pt x="22" y="294"/>
                  </a:cubicBezTo>
                  <a:cubicBezTo>
                    <a:pt x="44" y="314"/>
                    <a:pt x="44" y="314"/>
                    <a:pt x="44" y="314"/>
                  </a:cubicBezTo>
                  <a:cubicBezTo>
                    <a:pt x="63" y="301"/>
                    <a:pt x="63" y="301"/>
                    <a:pt x="63" y="301"/>
                  </a:cubicBezTo>
                  <a:cubicBezTo>
                    <a:pt x="78" y="303"/>
                    <a:pt x="78" y="303"/>
                    <a:pt x="78" y="303"/>
                  </a:cubicBezTo>
                  <a:cubicBezTo>
                    <a:pt x="87" y="329"/>
                    <a:pt x="87" y="329"/>
                    <a:pt x="87" y="329"/>
                  </a:cubicBezTo>
                  <a:cubicBezTo>
                    <a:pt x="115" y="325"/>
                    <a:pt x="115" y="325"/>
                    <a:pt x="115" y="325"/>
                  </a:cubicBezTo>
                  <a:cubicBezTo>
                    <a:pt x="115" y="325"/>
                    <a:pt x="121" y="305"/>
                    <a:pt x="119" y="304"/>
                  </a:cubicBezTo>
                  <a:cubicBezTo>
                    <a:pt x="118" y="302"/>
                    <a:pt x="135" y="296"/>
                    <a:pt x="135" y="296"/>
                  </a:cubicBezTo>
                  <a:lnTo>
                    <a:pt x="155" y="305"/>
                  </a:lnTo>
                  <a:close/>
                  <a:moveTo>
                    <a:pt x="121" y="266"/>
                  </a:moveTo>
                  <a:cubicBezTo>
                    <a:pt x="104" y="281"/>
                    <a:pt x="78" y="278"/>
                    <a:pt x="62" y="260"/>
                  </a:cubicBezTo>
                  <a:cubicBezTo>
                    <a:pt x="47" y="243"/>
                    <a:pt x="48" y="216"/>
                    <a:pt x="66" y="202"/>
                  </a:cubicBezTo>
                  <a:cubicBezTo>
                    <a:pt x="83" y="187"/>
                    <a:pt x="109" y="190"/>
                    <a:pt x="125" y="208"/>
                  </a:cubicBezTo>
                  <a:cubicBezTo>
                    <a:pt x="140" y="225"/>
                    <a:pt x="138" y="252"/>
                    <a:pt x="121" y="266"/>
                  </a:cubicBezTo>
                  <a:close/>
                  <a:moveTo>
                    <a:pt x="234" y="58"/>
                  </a:moveTo>
                  <a:cubicBezTo>
                    <a:pt x="225" y="36"/>
                    <a:pt x="225" y="36"/>
                    <a:pt x="225" y="36"/>
                  </a:cubicBezTo>
                  <a:cubicBezTo>
                    <a:pt x="206" y="37"/>
                    <a:pt x="206" y="37"/>
                    <a:pt x="206" y="37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76" y="1"/>
                    <a:pt x="176" y="1"/>
                    <a:pt x="176" y="1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2" y="14"/>
                    <a:pt x="152" y="14"/>
                    <a:pt x="152" y="14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110" y="118"/>
                    <a:pt x="110" y="118"/>
                    <a:pt x="110" y="118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75" y="154"/>
                    <a:pt x="175" y="154"/>
                    <a:pt x="175" y="154"/>
                  </a:cubicBezTo>
                  <a:cubicBezTo>
                    <a:pt x="199" y="144"/>
                    <a:pt x="199" y="144"/>
                    <a:pt x="199" y="144"/>
                  </a:cubicBezTo>
                  <a:cubicBezTo>
                    <a:pt x="196" y="126"/>
                    <a:pt x="196" y="126"/>
                    <a:pt x="196" y="126"/>
                  </a:cubicBezTo>
                  <a:cubicBezTo>
                    <a:pt x="204" y="115"/>
                    <a:pt x="204" y="115"/>
                    <a:pt x="204" y="115"/>
                  </a:cubicBezTo>
                  <a:cubicBezTo>
                    <a:pt x="227" y="118"/>
                    <a:pt x="227" y="118"/>
                    <a:pt x="227" y="118"/>
                  </a:cubicBezTo>
                  <a:cubicBezTo>
                    <a:pt x="234" y="95"/>
                    <a:pt x="234" y="95"/>
                    <a:pt x="234" y="95"/>
                  </a:cubicBezTo>
                  <a:cubicBezTo>
                    <a:pt x="234" y="95"/>
                    <a:pt x="221" y="84"/>
                    <a:pt x="220" y="84"/>
                  </a:cubicBezTo>
                  <a:cubicBezTo>
                    <a:pt x="218" y="85"/>
                    <a:pt x="220" y="69"/>
                    <a:pt x="220" y="69"/>
                  </a:cubicBezTo>
                  <a:lnTo>
                    <a:pt x="234" y="58"/>
                  </a:lnTo>
                  <a:close/>
                  <a:moveTo>
                    <a:pt x="192" y="69"/>
                  </a:moveTo>
                  <a:cubicBezTo>
                    <a:pt x="196" y="87"/>
                    <a:pt x="184" y="106"/>
                    <a:pt x="165" y="111"/>
                  </a:cubicBezTo>
                  <a:cubicBezTo>
                    <a:pt x="146" y="116"/>
                    <a:pt x="126" y="104"/>
                    <a:pt x="121" y="86"/>
                  </a:cubicBezTo>
                  <a:cubicBezTo>
                    <a:pt x="117" y="67"/>
                    <a:pt x="129" y="49"/>
                    <a:pt x="148" y="44"/>
                  </a:cubicBezTo>
                  <a:cubicBezTo>
                    <a:pt x="168" y="39"/>
                    <a:pt x="187" y="50"/>
                    <a:pt x="192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986300" y="7769290"/>
            <a:ext cx="5382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Тел.: + 7 (495) 287 06 07</a:t>
            </a:r>
            <a:endParaRPr lang="en-US" sz="2000" b="1" dirty="0" smtClean="0">
              <a:solidFill>
                <a:srgbClr val="C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 rot="18267960">
            <a:off x="8811081" y="3798638"/>
            <a:ext cx="2655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rgbClr val="0070C0"/>
                </a:solidFill>
              </a:defRPr>
            </a:lvl1pPr>
          </a:lstStyle>
          <a:p>
            <a:r>
              <a:rPr lang="ru-RU" sz="1400" dirty="0" smtClean="0">
                <a:solidFill>
                  <a:srgbClr val="FF0000"/>
                </a:solidFill>
              </a:rPr>
              <a:t>Московское </a:t>
            </a:r>
            <a:r>
              <a:rPr lang="ru-RU" sz="1400" dirty="0">
                <a:solidFill>
                  <a:srgbClr val="FF0000"/>
                </a:solidFill>
              </a:rPr>
              <a:t>малое кольцо </a:t>
            </a:r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10526752" y="4337824"/>
            <a:ext cx="848229" cy="5745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 rot="1819019">
            <a:off x="10139381" y="4345086"/>
            <a:ext cx="1897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Москва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9" name="Дуга 28"/>
          <p:cNvSpPr/>
          <p:nvPr/>
        </p:nvSpPr>
        <p:spPr>
          <a:xfrm rot="16803077">
            <a:off x="9327112" y="3596203"/>
            <a:ext cx="4339129" cy="3249294"/>
          </a:xfrm>
          <a:prstGeom prst="arc">
            <a:avLst>
              <a:gd name="adj1" fmla="val 16334771"/>
              <a:gd name="adj2" fmla="val 21231695"/>
            </a:avLst>
          </a:prstGeom>
          <a:noFill/>
          <a:ln w="28575">
            <a:solidFill>
              <a:srgbClr val="FF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10-конечная звезда 29"/>
          <p:cNvSpPr/>
          <p:nvPr/>
        </p:nvSpPr>
        <p:spPr>
          <a:xfrm>
            <a:off x="7828156" y="3233855"/>
            <a:ext cx="479503" cy="446048"/>
          </a:xfrm>
          <a:prstGeom prst="star10">
            <a:avLst/>
          </a:prstGeom>
          <a:solidFill>
            <a:schemeClr val="bg1"/>
          </a:solidFill>
          <a:ln w="57150">
            <a:solidFill>
              <a:srgbClr val="FF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FF0D0D"/>
                </a:solidFill>
              </a:rPr>
              <a:t>50 Га</a:t>
            </a:r>
            <a:endParaRPr lang="ru-RU" sz="1100" dirty="0">
              <a:solidFill>
                <a:srgbClr val="FF0D0D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015" y="4992851"/>
            <a:ext cx="5113164" cy="368300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632028" y="6437165"/>
            <a:ext cx="2501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Истринское</a:t>
            </a:r>
            <a:r>
              <a:rPr lang="ru-RU" dirty="0" smtClean="0">
                <a:solidFill>
                  <a:schemeClr val="bg1"/>
                </a:solidFill>
              </a:rPr>
              <a:t> водохранилище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8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114</Words>
  <Application>Microsoft Office PowerPoint</Application>
  <PresentationFormat>Произвольный</PresentationFormat>
  <Paragraphs>24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Open Sans</vt:lpstr>
      <vt:lpstr>Open Sans Extrabold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2016-08-08T23:53:05Z</dcterms:created>
  <dcterms:modified xsi:type="dcterms:W3CDTF">2021-03-23T16:53:35Z</dcterms:modified>
</cp:coreProperties>
</file>